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66"/>
  </p:notesMasterIdLst>
  <p:handoutMasterIdLst>
    <p:handoutMasterId r:id="rId67"/>
  </p:handoutMasterIdLst>
  <p:sldIdLst>
    <p:sldId id="274" r:id="rId5"/>
    <p:sldId id="278" r:id="rId6"/>
    <p:sldId id="1171" r:id="rId7"/>
    <p:sldId id="1154" r:id="rId8"/>
    <p:sldId id="1155" r:id="rId9"/>
    <p:sldId id="1161" r:id="rId10"/>
    <p:sldId id="1162" r:id="rId11"/>
    <p:sldId id="1163" r:id="rId12"/>
    <p:sldId id="1146" r:id="rId13"/>
    <p:sldId id="1156" r:id="rId14"/>
    <p:sldId id="1157" r:id="rId15"/>
    <p:sldId id="1158" r:id="rId16"/>
    <p:sldId id="1159" r:id="rId17"/>
    <p:sldId id="1160" r:id="rId18"/>
    <p:sldId id="1164" r:id="rId19"/>
    <p:sldId id="1170" r:id="rId20"/>
    <p:sldId id="1142" r:id="rId21"/>
    <p:sldId id="1165" r:id="rId22"/>
    <p:sldId id="1166" r:id="rId23"/>
    <p:sldId id="1167" r:id="rId24"/>
    <p:sldId id="1168" r:id="rId25"/>
    <p:sldId id="1169" r:id="rId26"/>
    <p:sldId id="1110" r:id="rId27"/>
    <p:sldId id="1119" r:id="rId28"/>
    <p:sldId id="1149" r:id="rId29"/>
    <p:sldId id="1153" r:id="rId30"/>
    <p:sldId id="1152" r:id="rId31"/>
    <p:sldId id="1143" r:id="rId32"/>
    <p:sldId id="1115" r:id="rId33"/>
    <p:sldId id="1121" r:id="rId34"/>
    <p:sldId id="1114" r:id="rId35"/>
    <p:sldId id="1117" r:id="rId36"/>
    <p:sldId id="1116" r:id="rId37"/>
    <p:sldId id="1118" r:id="rId38"/>
    <p:sldId id="1120" r:id="rId39"/>
    <p:sldId id="1122" r:id="rId40"/>
    <p:sldId id="1126" r:id="rId41"/>
    <p:sldId id="1123" r:id="rId42"/>
    <p:sldId id="1147" r:id="rId43"/>
    <p:sldId id="1127" r:id="rId44"/>
    <p:sldId id="1124" r:id="rId45"/>
    <p:sldId id="1150" r:id="rId46"/>
    <p:sldId id="1128" r:id="rId47"/>
    <p:sldId id="1129" r:id="rId48"/>
    <p:sldId id="1130" r:id="rId49"/>
    <p:sldId id="1133" r:id="rId50"/>
    <p:sldId id="1134" r:id="rId51"/>
    <p:sldId id="1131" r:id="rId52"/>
    <p:sldId id="1132" r:id="rId53"/>
    <p:sldId id="1135" r:id="rId54"/>
    <p:sldId id="1136" r:id="rId55"/>
    <p:sldId id="1137" r:id="rId56"/>
    <p:sldId id="1139" r:id="rId57"/>
    <p:sldId id="1140" r:id="rId58"/>
    <p:sldId id="1138" r:id="rId59"/>
    <p:sldId id="1141" r:id="rId60"/>
    <p:sldId id="1151" r:id="rId61"/>
    <p:sldId id="1113" r:id="rId62"/>
    <p:sldId id="1148" r:id="rId63"/>
    <p:sldId id="1088" r:id="rId64"/>
    <p:sldId id="277" r:id="rId6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 id="1171"/>
          </p14:sldIdLst>
        </p14:section>
        <p14:section name="Types of CE" id="{FBE42827-BE92-455D-9C74-EF3B5A223524}">
          <p14:sldIdLst>
            <p14:sldId id="1154"/>
            <p14:sldId id="1155"/>
            <p14:sldId id="1161"/>
            <p14:sldId id="1162"/>
            <p14:sldId id="1163"/>
            <p14:sldId id="1146"/>
            <p14:sldId id="1156"/>
            <p14:sldId id="1157"/>
            <p14:sldId id="1158"/>
            <p14:sldId id="1159"/>
            <p14:sldId id="1160"/>
            <p14:sldId id="1164"/>
            <p14:sldId id="1170"/>
            <p14:sldId id="1142"/>
            <p14:sldId id="1165"/>
            <p14:sldId id="1166"/>
            <p14:sldId id="1167"/>
            <p14:sldId id="1168"/>
            <p14:sldId id="1169"/>
          </p14:sldIdLst>
        </p14:section>
        <p14:section name="Reflection" id="{04BAB6C8-3911-447B-93CD-E470B08F6D4F}">
          <p14:sldIdLst>
            <p14:sldId id="1110"/>
            <p14:sldId id="1119"/>
            <p14:sldId id="1149"/>
            <p14:sldId id="1153"/>
            <p14:sldId id="1152"/>
            <p14:sldId id="1143"/>
            <p14:sldId id="1115"/>
            <p14:sldId id="1121"/>
            <p14:sldId id="1114"/>
            <p14:sldId id="1117"/>
            <p14:sldId id="1116"/>
            <p14:sldId id="1118"/>
            <p14:sldId id="1120"/>
            <p14:sldId id="1122"/>
            <p14:sldId id="1126"/>
            <p14:sldId id="1123"/>
            <p14:sldId id="1147"/>
            <p14:sldId id="1127"/>
            <p14:sldId id="1124"/>
            <p14:sldId id="1150"/>
            <p14:sldId id="1128"/>
            <p14:sldId id="1129"/>
            <p14:sldId id="1130"/>
            <p14:sldId id="1133"/>
            <p14:sldId id="1134"/>
            <p14:sldId id="1131"/>
            <p14:sldId id="1132"/>
            <p14:sldId id="1135"/>
            <p14:sldId id="1136"/>
            <p14:sldId id="1137"/>
            <p14:sldId id="1139"/>
            <p14:sldId id="1140"/>
            <p14:sldId id="1138"/>
            <p14:sldId id="1141"/>
            <p14:sldId id="1151"/>
          </p14:sldIdLst>
        </p14:section>
        <p14:section name="Outlook" id="{9B54F74B-B0DD-4726-995B-B60C2EB3AD0F}">
          <p14:sldIdLst>
            <p14:sldId id="1113"/>
            <p14:sldId id="1148"/>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C"/>
    <a:srgbClr val="EDEEE9"/>
    <a:srgbClr val="95C31B"/>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B2153D-574A-4CBD-96FC-EF325F164FD8}" v="1" dt="2024-12-20T12:49:10.96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9" autoAdjust="0"/>
    <p:restoredTop sz="80191" autoAdjust="0"/>
  </p:normalViewPr>
  <p:slideViewPr>
    <p:cSldViewPr showGuides="1">
      <p:cViewPr>
        <p:scale>
          <a:sx n="75" d="100"/>
          <a:sy n="75" d="100"/>
        </p:scale>
        <p:origin x="1650" y="9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43B2153D-574A-4CBD-96FC-EF325F164FD8}"/>
    <pc:docChg chg="custSel addSld modSld modSection">
      <pc:chgData name="Karl Michael Höferl" userId="544d2ce1-0a3b-4706-9dfd-c6d69d0e3c8e" providerId="ADAL" clId="{43B2153D-574A-4CBD-96FC-EF325F164FD8}" dt="2024-12-20T12:49:27.045" v="30" actId="1038"/>
      <pc:docMkLst>
        <pc:docMk/>
      </pc:docMkLst>
      <pc:sldChg chg="addSp delSp modSp new mod modClrScheme chgLayout">
        <pc:chgData name="Karl Michael Höferl" userId="544d2ce1-0a3b-4706-9dfd-c6d69d0e3c8e" providerId="ADAL" clId="{43B2153D-574A-4CBD-96FC-EF325F164FD8}" dt="2024-12-20T12:49:27.045" v="30" actId="1038"/>
        <pc:sldMkLst>
          <pc:docMk/>
          <pc:sldMk cId="3013959148" sldId="1171"/>
        </pc:sldMkLst>
        <pc:spChg chg="mod ord">
          <ac:chgData name="Karl Michael Höferl" userId="544d2ce1-0a3b-4706-9dfd-c6d69d0e3c8e" providerId="ADAL" clId="{43B2153D-574A-4CBD-96FC-EF325F164FD8}" dt="2024-12-20T12:48:54.098" v="1" actId="700"/>
          <ac:spMkLst>
            <pc:docMk/>
            <pc:sldMk cId="3013959148" sldId="1171"/>
            <ac:spMk id="2" creationId="{404031C3-E7C9-66C1-142C-94D707F39EFB}"/>
          </ac:spMkLst>
        </pc:spChg>
        <pc:spChg chg="del mod ord">
          <ac:chgData name="Karl Michael Höferl" userId="544d2ce1-0a3b-4706-9dfd-c6d69d0e3c8e" providerId="ADAL" clId="{43B2153D-574A-4CBD-96FC-EF325F164FD8}" dt="2024-12-20T12:48:54.098" v="1" actId="700"/>
          <ac:spMkLst>
            <pc:docMk/>
            <pc:sldMk cId="3013959148" sldId="1171"/>
            <ac:spMk id="3" creationId="{EF7F4995-0663-4355-CDE9-5D8A1582B473}"/>
          </ac:spMkLst>
        </pc:spChg>
        <pc:spChg chg="del mod ord">
          <ac:chgData name="Karl Michael Höferl" userId="544d2ce1-0a3b-4706-9dfd-c6d69d0e3c8e" providerId="ADAL" clId="{43B2153D-574A-4CBD-96FC-EF325F164FD8}" dt="2024-12-20T12:48:54.098" v="1" actId="700"/>
          <ac:spMkLst>
            <pc:docMk/>
            <pc:sldMk cId="3013959148" sldId="1171"/>
            <ac:spMk id="4" creationId="{74A3EFE2-B00F-8492-ECDC-7AF31F00B15E}"/>
          </ac:spMkLst>
        </pc:spChg>
        <pc:spChg chg="del">
          <ac:chgData name="Karl Michael Höferl" userId="544d2ce1-0a3b-4706-9dfd-c6d69d0e3c8e" providerId="ADAL" clId="{43B2153D-574A-4CBD-96FC-EF325F164FD8}" dt="2024-12-20T12:48:54.098" v="1" actId="700"/>
          <ac:spMkLst>
            <pc:docMk/>
            <pc:sldMk cId="3013959148" sldId="1171"/>
            <ac:spMk id="5" creationId="{5C2A0793-1C0B-C71A-3903-566A40BD452C}"/>
          </ac:spMkLst>
        </pc:spChg>
        <pc:spChg chg="mod ord">
          <ac:chgData name="Karl Michael Höferl" userId="544d2ce1-0a3b-4706-9dfd-c6d69d0e3c8e" providerId="ADAL" clId="{43B2153D-574A-4CBD-96FC-EF325F164FD8}" dt="2024-12-20T12:48:54.098" v="1" actId="700"/>
          <ac:spMkLst>
            <pc:docMk/>
            <pc:sldMk cId="3013959148" sldId="1171"/>
            <ac:spMk id="6" creationId="{70D6BF22-3E30-709C-8711-C6D3FD8AC28A}"/>
          </ac:spMkLst>
        </pc:spChg>
        <pc:spChg chg="mod ord">
          <ac:chgData name="Karl Michael Höferl" userId="544d2ce1-0a3b-4706-9dfd-c6d69d0e3c8e" providerId="ADAL" clId="{43B2153D-574A-4CBD-96FC-EF325F164FD8}" dt="2024-12-20T12:48:54.098" v="1" actId="700"/>
          <ac:spMkLst>
            <pc:docMk/>
            <pc:sldMk cId="3013959148" sldId="1171"/>
            <ac:spMk id="7" creationId="{C0FD487B-7DB4-4FE7-747B-31E21A19629A}"/>
          </ac:spMkLst>
        </pc:spChg>
        <pc:spChg chg="del">
          <ac:chgData name="Karl Michael Höferl" userId="544d2ce1-0a3b-4706-9dfd-c6d69d0e3c8e" providerId="ADAL" clId="{43B2153D-574A-4CBD-96FC-EF325F164FD8}" dt="2024-12-20T12:48:54.098" v="1" actId="700"/>
          <ac:spMkLst>
            <pc:docMk/>
            <pc:sldMk cId="3013959148" sldId="1171"/>
            <ac:spMk id="8" creationId="{3BA83F52-47A6-EA51-3953-E535EF4FDE91}"/>
          </ac:spMkLst>
        </pc:spChg>
        <pc:spChg chg="add mod ord">
          <ac:chgData name="Karl Michael Höferl" userId="544d2ce1-0a3b-4706-9dfd-c6d69d0e3c8e" providerId="ADAL" clId="{43B2153D-574A-4CBD-96FC-EF325F164FD8}" dt="2024-12-20T12:49:01.395" v="18" actId="20577"/>
          <ac:spMkLst>
            <pc:docMk/>
            <pc:sldMk cId="3013959148" sldId="1171"/>
            <ac:spMk id="9" creationId="{AA88FE89-3505-AA97-1F0C-D90B1544BFCC}"/>
          </ac:spMkLst>
        </pc:spChg>
        <pc:spChg chg="add del mod ord">
          <ac:chgData name="Karl Michael Höferl" userId="544d2ce1-0a3b-4706-9dfd-c6d69d0e3c8e" providerId="ADAL" clId="{43B2153D-574A-4CBD-96FC-EF325F164FD8}" dt="2024-12-20T12:49:10.967" v="19"/>
          <ac:spMkLst>
            <pc:docMk/>
            <pc:sldMk cId="3013959148" sldId="1171"/>
            <ac:spMk id="10" creationId="{EAC05A67-5104-FBD2-0E61-31470445ACA8}"/>
          </ac:spMkLst>
        </pc:spChg>
        <pc:picChg chg="add mod">
          <ac:chgData name="Karl Michael Höferl" userId="544d2ce1-0a3b-4706-9dfd-c6d69d0e3c8e" providerId="ADAL" clId="{43B2153D-574A-4CBD-96FC-EF325F164FD8}" dt="2024-12-20T12:49:27.045" v="30" actId="1038"/>
          <ac:picMkLst>
            <pc:docMk/>
            <pc:sldMk cId="3013959148" sldId="1171"/>
            <ac:picMk id="12" creationId="{974852FE-6FAE-93B4-61F7-E771891A3A48}"/>
          </ac:picMkLst>
        </pc:picChg>
      </pc:sldChg>
    </pc:docChg>
  </pc:docChgLst>
  <pc:docChgLst>
    <pc:chgData name="Karl Michael Höferl" userId="544d2ce1-0a3b-4706-9dfd-c6d69d0e3c8e" providerId="ADAL" clId="{B5C28CF9-9309-4C44-9C4E-BDDDBB4B4B3E}"/>
    <pc:docChg chg="undo redo custSel addSld delSld modSld sldOrd modMainMaster addSection delSection modSection">
      <pc:chgData name="Karl Michael Höferl" userId="544d2ce1-0a3b-4706-9dfd-c6d69d0e3c8e" providerId="ADAL" clId="{B5C28CF9-9309-4C44-9C4E-BDDDBB4B4B3E}" dt="2024-12-16T10:00:51.260" v="4518" actId="1076"/>
      <pc:docMkLst>
        <pc:docMk/>
      </pc:docMkLst>
      <pc:sldChg chg="del">
        <pc:chgData name="Karl Michael Höferl" userId="544d2ce1-0a3b-4706-9dfd-c6d69d0e3c8e" providerId="ADAL" clId="{B5C28CF9-9309-4C44-9C4E-BDDDBB4B4B3E}" dt="2024-11-26T13:24:10.562" v="82" actId="18676"/>
        <pc:sldMkLst>
          <pc:docMk/>
          <pc:sldMk cId="2800203443" sldId="270"/>
        </pc:sldMkLst>
      </pc:sldChg>
      <pc:sldChg chg="del">
        <pc:chgData name="Karl Michael Höferl" userId="544d2ce1-0a3b-4706-9dfd-c6d69d0e3c8e" providerId="ADAL" clId="{B5C28CF9-9309-4C44-9C4E-BDDDBB4B4B3E}" dt="2024-11-26T13:24:26.518" v="84" actId="18676"/>
        <pc:sldMkLst>
          <pc:docMk/>
          <pc:sldMk cId="3339125133" sldId="271"/>
        </pc:sldMkLst>
      </pc:sldChg>
      <pc:sldChg chg="modSp mod">
        <pc:chgData name="Karl Michael Höferl" userId="544d2ce1-0a3b-4706-9dfd-c6d69d0e3c8e" providerId="ADAL" clId="{B5C28CF9-9309-4C44-9C4E-BDDDBB4B4B3E}" dt="2024-12-16T08:44:27.741" v="4094" actId="790"/>
        <pc:sldMkLst>
          <pc:docMk/>
          <pc:sldMk cId="1714654990" sldId="274"/>
        </pc:sldMkLst>
        <pc:spChg chg="mod">
          <ac:chgData name="Karl Michael Höferl" userId="544d2ce1-0a3b-4706-9dfd-c6d69d0e3c8e" providerId="ADAL" clId="{B5C28CF9-9309-4C44-9C4E-BDDDBB4B4B3E}" dt="2024-12-16T08:44:27.735" v="4091" actId="790"/>
          <ac:spMkLst>
            <pc:docMk/>
            <pc:sldMk cId="1714654990" sldId="274"/>
            <ac:spMk id="3" creationId="{78ECA2FC-8EBF-2FBC-EBF2-E347275417F5}"/>
          </ac:spMkLst>
        </pc:spChg>
        <pc:spChg chg="mod">
          <ac:chgData name="Karl Michael Höferl" userId="544d2ce1-0a3b-4706-9dfd-c6d69d0e3c8e" providerId="ADAL" clId="{B5C28CF9-9309-4C44-9C4E-BDDDBB4B4B3E}" dt="2024-12-16T08:44:27.739" v="4092" actId="790"/>
          <ac:spMkLst>
            <pc:docMk/>
            <pc:sldMk cId="1714654990" sldId="274"/>
            <ac:spMk id="4" creationId="{F4502378-B236-0724-12B2-56238B51872B}"/>
          </ac:spMkLst>
        </pc:spChg>
        <pc:spChg chg="mod">
          <ac:chgData name="Karl Michael Höferl" userId="544d2ce1-0a3b-4706-9dfd-c6d69d0e3c8e" providerId="ADAL" clId="{B5C28CF9-9309-4C44-9C4E-BDDDBB4B4B3E}" dt="2024-12-16T08:44:27.739" v="4093" actId="790"/>
          <ac:spMkLst>
            <pc:docMk/>
            <pc:sldMk cId="1714654990" sldId="274"/>
            <ac:spMk id="5" creationId="{D4CAB6A2-FD2E-0A0E-1E7C-685BDC8AB00A}"/>
          </ac:spMkLst>
        </pc:spChg>
        <pc:spChg chg="mod">
          <ac:chgData name="Karl Michael Höferl" userId="544d2ce1-0a3b-4706-9dfd-c6d69d0e3c8e" providerId="ADAL" clId="{B5C28CF9-9309-4C44-9C4E-BDDDBB4B4B3E}" dt="2024-12-16T08:44:27.741" v="4094" actId="790"/>
          <ac:spMkLst>
            <pc:docMk/>
            <pc:sldMk cId="1714654990" sldId="274"/>
            <ac:spMk id="7" creationId="{AE42D817-3BF5-0859-ABA5-56BA456FF739}"/>
          </ac:spMkLst>
        </pc:spChg>
      </pc:sldChg>
      <pc:sldChg chg="modSp mod">
        <pc:chgData name="Karl Michael Höferl" userId="544d2ce1-0a3b-4706-9dfd-c6d69d0e3c8e" providerId="ADAL" clId="{B5C28CF9-9309-4C44-9C4E-BDDDBB4B4B3E}" dt="2024-12-16T08:44:28.070" v="4348" actId="790"/>
        <pc:sldMkLst>
          <pc:docMk/>
          <pc:sldMk cId="2537912681" sldId="277"/>
        </pc:sldMkLst>
        <pc:spChg chg="mod">
          <ac:chgData name="Karl Michael Höferl" userId="544d2ce1-0a3b-4706-9dfd-c6d69d0e3c8e" providerId="ADAL" clId="{B5C28CF9-9309-4C44-9C4E-BDDDBB4B4B3E}" dt="2024-12-16T08:44:28.070" v="4348" actId="790"/>
          <ac:spMkLst>
            <pc:docMk/>
            <pc:sldMk cId="2537912681" sldId="277"/>
            <ac:spMk id="10" creationId="{B268FE5F-26AC-C00D-E469-92E59064A6CC}"/>
          </ac:spMkLst>
        </pc:spChg>
      </pc:sldChg>
      <pc:sldChg chg="modSp mod">
        <pc:chgData name="Karl Michael Höferl" userId="544d2ce1-0a3b-4706-9dfd-c6d69d0e3c8e" providerId="ADAL" clId="{B5C28CF9-9309-4C44-9C4E-BDDDBB4B4B3E}" dt="2024-12-16T08:44:27.747" v="4102" actId="790"/>
        <pc:sldMkLst>
          <pc:docMk/>
          <pc:sldMk cId="3966956599" sldId="278"/>
        </pc:sldMkLst>
        <pc:spChg chg="mod">
          <ac:chgData name="Karl Michael Höferl" userId="544d2ce1-0a3b-4706-9dfd-c6d69d0e3c8e" providerId="ADAL" clId="{B5C28CF9-9309-4C44-9C4E-BDDDBB4B4B3E}" dt="2024-12-16T08:44:27.745" v="4100" actId="790"/>
          <ac:spMkLst>
            <pc:docMk/>
            <pc:sldMk cId="3966956599" sldId="278"/>
            <ac:spMk id="5" creationId="{5B3B52E1-22AA-A6E5-917A-19EC1EFA766A}"/>
          </ac:spMkLst>
        </pc:spChg>
        <pc:spChg chg="mod">
          <ac:chgData name="Karl Michael Höferl" userId="544d2ce1-0a3b-4706-9dfd-c6d69d0e3c8e" providerId="ADAL" clId="{B5C28CF9-9309-4C44-9C4E-BDDDBB4B4B3E}" dt="2024-12-16T08:44:27.741" v="4095" actId="790"/>
          <ac:spMkLst>
            <pc:docMk/>
            <pc:sldMk cId="3966956599" sldId="278"/>
            <ac:spMk id="6" creationId="{D1F21953-5825-54FF-DD84-ED80226FBB1E}"/>
          </ac:spMkLst>
        </pc:spChg>
        <pc:spChg chg="mod">
          <ac:chgData name="Karl Michael Höferl" userId="544d2ce1-0a3b-4706-9dfd-c6d69d0e3c8e" providerId="ADAL" clId="{B5C28CF9-9309-4C44-9C4E-BDDDBB4B4B3E}" dt="2024-12-16T08:44:27.743" v="4096" actId="790"/>
          <ac:spMkLst>
            <pc:docMk/>
            <pc:sldMk cId="3966956599" sldId="278"/>
            <ac:spMk id="7" creationId="{099EF4D1-C3FA-6B89-E7F8-3935D779FF1D}"/>
          </ac:spMkLst>
        </pc:spChg>
        <pc:spChg chg="mod">
          <ac:chgData name="Karl Michael Höferl" userId="544d2ce1-0a3b-4706-9dfd-c6d69d0e3c8e" providerId="ADAL" clId="{B5C28CF9-9309-4C44-9C4E-BDDDBB4B4B3E}" dt="2024-12-16T08:44:27.747" v="4101" actId="790"/>
          <ac:spMkLst>
            <pc:docMk/>
            <pc:sldMk cId="3966956599" sldId="278"/>
            <ac:spMk id="8" creationId="{23EB4B35-9149-F591-EDDB-442B3B0F13DD}"/>
          </ac:spMkLst>
        </pc:spChg>
        <pc:spChg chg="mod">
          <ac:chgData name="Karl Michael Höferl" userId="544d2ce1-0a3b-4706-9dfd-c6d69d0e3c8e" providerId="ADAL" clId="{B5C28CF9-9309-4C44-9C4E-BDDDBB4B4B3E}" dt="2024-12-16T08:44:27.743" v="4097" actId="790"/>
          <ac:spMkLst>
            <pc:docMk/>
            <pc:sldMk cId="3966956599" sldId="278"/>
            <ac:spMk id="9" creationId="{C9C7155B-A456-92AA-517F-BB971C939B2C}"/>
          </ac:spMkLst>
        </pc:spChg>
        <pc:spChg chg="mod">
          <ac:chgData name="Karl Michael Höferl" userId="544d2ce1-0a3b-4706-9dfd-c6d69d0e3c8e" providerId="ADAL" clId="{B5C28CF9-9309-4C44-9C4E-BDDDBB4B4B3E}" dt="2024-12-16T08:44:27.747" v="4102" actId="790"/>
          <ac:spMkLst>
            <pc:docMk/>
            <pc:sldMk cId="3966956599" sldId="278"/>
            <ac:spMk id="10" creationId="{CE786525-2C43-B1A3-875D-05C69FEBE22C}"/>
          </ac:spMkLst>
        </pc:spChg>
        <pc:spChg chg="mod">
          <ac:chgData name="Karl Michael Höferl" userId="544d2ce1-0a3b-4706-9dfd-c6d69d0e3c8e" providerId="ADAL" clId="{B5C28CF9-9309-4C44-9C4E-BDDDBB4B4B3E}" dt="2024-12-16T08:44:27.744" v="4098" actId="790"/>
          <ac:spMkLst>
            <pc:docMk/>
            <pc:sldMk cId="3966956599" sldId="278"/>
            <ac:spMk id="14" creationId="{FB0825BA-6A02-22EE-1F32-1608C61C8F8D}"/>
          </ac:spMkLst>
        </pc:spChg>
        <pc:spChg chg="mod">
          <ac:chgData name="Karl Michael Höferl" userId="544d2ce1-0a3b-4706-9dfd-c6d69d0e3c8e" providerId="ADAL" clId="{B5C28CF9-9309-4C44-9C4E-BDDDBB4B4B3E}" dt="2024-12-16T08:44:27.745" v="4099" actId="790"/>
          <ac:spMkLst>
            <pc:docMk/>
            <pc:sldMk cId="3966956599" sldId="278"/>
            <ac:spMk id="17" creationId="{DE9FD7B8-86A9-69A3-8B46-789A43DB943A}"/>
          </ac:spMkLst>
        </pc:spChg>
      </pc:sldChg>
      <pc:sldChg chg="del">
        <pc:chgData name="Karl Michael Höferl" userId="544d2ce1-0a3b-4706-9dfd-c6d69d0e3c8e" providerId="ADAL" clId="{B5C28CF9-9309-4C44-9C4E-BDDDBB4B4B3E}" dt="2024-11-26T13:24:32.811" v="85" actId="18676"/>
        <pc:sldMkLst>
          <pc:docMk/>
          <pc:sldMk cId="2837446372" sldId="281"/>
        </pc:sldMkLst>
      </pc:sldChg>
      <pc:sldChg chg="del">
        <pc:chgData name="Karl Michael Höferl" userId="544d2ce1-0a3b-4706-9dfd-c6d69d0e3c8e" providerId="ADAL" clId="{B5C28CF9-9309-4C44-9C4E-BDDDBB4B4B3E}" dt="2024-11-26T13:24:32.811" v="85" actId="18676"/>
        <pc:sldMkLst>
          <pc:docMk/>
          <pc:sldMk cId="118581960" sldId="282"/>
        </pc:sldMkLst>
      </pc:sldChg>
      <pc:sldChg chg="del">
        <pc:chgData name="Karl Michael Höferl" userId="544d2ce1-0a3b-4706-9dfd-c6d69d0e3c8e" providerId="ADAL" clId="{B5C28CF9-9309-4C44-9C4E-BDDDBB4B4B3E}" dt="2024-11-26T13:24:32.811" v="85" actId="18676"/>
        <pc:sldMkLst>
          <pc:docMk/>
          <pc:sldMk cId="1017437178" sldId="285"/>
        </pc:sldMkLst>
      </pc:sldChg>
      <pc:sldChg chg="del">
        <pc:chgData name="Karl Michael Höferl" userId="544d2ce1-0a3b-4706-9dfd-c6d69d0e3c8e" providerId="ADAL" clId="{B5C28CF9-9309-4C44-9C4E-BDDDBB4B4B3E}" dt="2024-11-26T13:24:32.811" v="85" actId="18676"/>
        <pc:sldMkLst>
          <pc:docMk/>
          <pc:sldMk cId="638171069" sldId="421"/>
        </pc:sldMkLst>
      </pc:sldChg>
      <pc:sldChg chg="del">
        <pc:chgData name="Karl Michael Höferl" userId="544d2ce1-0a3b-4706-9dfd-c6d69d0e3c8e" providerId="ADAL" clId="{B5C28CF9-9309-4C44-9C4E-BDDDBB4B4B3E}" dt="2024-11-26T13:24:32.811" v="85" actId="18676"/>
        <pc:sldMkLst>
          <pc:docMk/>
          <pc:sldMk cId="969679596" sldId="422"/>
        </pc:sldMkLst>
      </pc:sldChg>
      <pc:sldChg chg="del">
        <pc:chgData name="Karl Michael Höferl" userId="544d2ce1-0a3b-4706-9dfd-c6d69d0e3c8e" providerId="ADAL" clId="{B5C28CF9-9309-4C44-9C4E-BDDDBB4B4B3E}" dt="2024-11-26T13:24:53.103" v="87" actId="47"/>
        <pc:sldMkLst>
          <pc:docMk/>
          <pc:sldMk cId="3462021434" sldId="423"/>
        </pc:sldMkLst>
      </pc:sldChg>
      <pc:sldChg chg="del">
        <pc:chgData name="Karl Michael Höferl" userId="544d2ce1-0a3b-4706-9dfd-c6d69d0e3c8e" providerId="ADAL" clId="{B5C28CF9-9309-4C44-9C4E-BDDDBB4B4B3E}" dt="2024-11-26T13:24:32.811" v="85" actId="18676"/>
        <pc:sldMkLst>
          <pc:docMk/>
          <pc:sldMk cId="2175230485" sldId="424"/>
        </pc:sldMkLst>
      </pc:sldChg>
      <pc:sldChg chg="del">
        <pc:chgData name="Karl Michael Höferl" userId="544d2ce1-0a3b-4706-9dfd-c6d69d0e3c8e" providerId="ADAL" clId="{B5C28CF9-9309-4C44-9C4E-BDDDBB4B4B3E}" dt="2024-11-26T13:24:32.811" v="85" actId="18676"/>
        <pc:sldMkLst>
          <pc:docMk/>
          <pc:sldMk cId="1361221441" sldId="426"/>
        </pc:sldMkLst>
      </pc:sldChg>
      <pc:sldChg chg="del">
        <pc:chgData name="Karl Michael Höferl" userId="544d2ce1-0a3b-4706-9dfd-c6d69d0e3c8e" providerId="ADAL" clId="{B5C28CF9-9309-4C44-9C4E-BDDDBB4B4B3E}" dt="2024-11-26T13:24:10.562" v="82" actId="18676"/>
        <pc:sldMkLst>
          <pc:docMk/>
          <pc:sldMk cId="558836133" sldId="427"/>
        </pc:sldMkLst>
      </pc:sldChg>
      <pc:sldChg chg="del">
        <pc:chgData name="Karl Michael Höferl" userId="544d2ce1-0a3b-4706-9dfd-c6d69d0e3c8e" providerId="ADAL" clId="{B5C28CF9-9309-4C44-9C4E-BDDDBB4B4B3E}" dt="2024-11-26T13:24:26.518" v="84" actId="18676"/>
        <pc:sldMkLst>
          <pc:docMk/>
          <pc:sldMk cId="627542062" sldId="428"/>
        </pc:sldMkLst>
      </pc:sldChg>
      <pc:sldChg chg="addSp delSp modSp del mod modClrScheme chgLayout">
        <pc:chgData name="Karl Michael Höferl" userId="544d2ce1-0a3b-4706-9dfd-c6d69d0e3c8e" providerId="ADAL" clId="{B5C28CF9-9309-4C44-9C4E-BDDDBB4B4B3E}" dt="2024-11-27T15:51:36.612" v="3481" actId="47"/>
        <pc:sldMkLst>
          <pc:docMk/>
          <pc:sldMk cId="1854239788" sldId="429"/>
        </pc:sldMkLst>
        <pc:spChg chg="add del mod ord">
          <ac:chgData name="Karl Michael Höferl" userId="544d2ce1-0a3b-4706-9dfd-c6d69d0e3c8e" providerId="ADAL" clId="{B5C28CF9-9309-4C44-9C4E-BDDDBB4B4B3E}" dt="2024-11-27T15:48:37.702" v="3444" actId="22"/>
          <ac:spMkLst>
            <pc:docMk/>
            <pc:sldMk cId="1854239788" sldId="429"/>
            <ac:spMk id="2" creationId="{913DE73F-FB91-DF0F-46DE-4B72F10D1EE8}"/>
          </ac:spMkLst>
        </pc:spChg>
        <pc:spChg chg="mod ord">
          <ac:chgData name="Karl Michael Höferl" userId="544d2ce1-0a3b-4706-9dfd-c6d69d0e3c8e" providerId="ADAL" clId="{B5C28CF9-9309-4C44-9C4E-BDDDBB4B4B3E}" dt="2024-11-27T15:48:55.949" v="3449" actId="166"/>
          <ac:spMkLst>
            <pc:docMk/>
            <pc:sldMk cId="1854239788" sldId="429"/>
            <ac:spMk id="6" creationId="{0F14CE7C-6B63-0718-CA84-59D71A655A1E}"/>
          </ac:spMkLst>
        </pc:spChg>
        <pc:spChg chg="add mod">
          <ac:chgData name="Karl Michael Höferl" userId="544d2ce1-0a3b-4706-9dfd-c6d69d0e3c8e" providerId="ADAL" clId="{B5C28CF9-9309-4C44-9C4E-BDDDBB4B4B3E}" dt="2024-11-27T15:50:32.611" v="3453" actId="21"/>
          <ac:spMkLst>
            <pc:docMk/>
            <pc:sldMk cId="1854239788" sldId="429"/>
            <ac:spMk id="7" creationId="{05E83C9A-2CEC-A963-5445-8D96A36A0A60}"/>
          </ac:spMkLst>
        </pc:spChg>
        <pc:picChg chg="add del mod ord">
          <ac:chgData name="Karl Michael Höferl" userId="544d2ce1-0a3b-4706-9dfd-c6d69d0e3c8e" providerId="ADAL" clId="{B5C28CF9-9309-4C44-9C4E-BDDDBB4B4B3E}" dt="2024-11-27T15:50:32.611" v="3453" actId="21"/>
          <ac:picMkLst>
            <pc:docMk/>
            <pc:sldMk cId="1854239788" sldId="429"/>
            <ac:picMk id="4" creationId="{D76703FF-A2C8-24D5-D33F-2D934CC38A12}"/>
          </ac:picMkLst>
        </pc:picChg>
      </pc:sldChg>
      <pc:sldChg chg="modSp del mod">
        <pc:chgData name="Karl Michael Höferl" userId="544d2ce1-0a3b-4706-9dfd-c6d69d0e3c8e" providerId="ADAL" clId="{B5C28CF9-9309-4C44-9C4E-BDDDBB4B4B3E}" dt="2024-11-26T13:30:05.188" v="147" actId="47"/>
        <pc:sldMkLst>
          <pc:docMk/>
          <pc:sldMk cId="3598570232" sldId="430"/>
        </pc:sldMkLst>
        <pc:spChg chg="mod">
          <ac:chgData name="Karl Michael Höferl" userId="544d2ce1-0a3b-4706-9dfd-c6d69d0e3c8e" providerId="ADAL" clId="{B5C28CF9-9309-4C44-9C4E-BDDDBB4B4B3E}" dt="2024-11-26T13:24:59.694" v="91" actId="20577"/>
          <ac:spMkLst>
            <pc:docMk/>
            <pc:sldMk cId="3598570232" sldId="430"/>
            <ac:spMk id="4" creationId="{CEEA1176-BD98-4A36-A9E1-0FD7C2D29134}"/>
          </ac:spMkLst>
        </pc:spChg>
      </pc:sldChg>
      <pc:sldChg chg="del">
        <pc:chgData name="Karl Michael Höferl" userId="544d2ce1-0a3b-4706-9dfd-c6d69d0e3c8e" providerId="ADAL" clId="{B5C28CF9-9309-4C44-9C4E-BDDDBB4B4B3E}" dt="2024-11-26T13:24:10.562" v="82" actId="18676"/>
        <pc:sldMkLst>
          <pc:docMk/>
          <pc:sldMk cId="2121308871" sldId="452"/>
        </pc:sldMkLst>
      </pc:sldChg>
      <pc:sldChg chg="del">
        <pc:chgData name="Karl Michael Höferl" userId="544d2ce1-0a3b-4706-9dfd-c6d69d0e3c8e" providerId="ADAL" clId="{B5C28CF9-9309-4C44-9C4E-BDDDBB4B4B3E}" dt="2024-11-26T13:24:10.562" v="82" actId="18676"/>
        <pc:sldMkLst>
          <pc:docMk/>
          <pc:sldMk cId="1950859251" sldId="461"/>
        </pc:sldMkLst>
      </pc:sldChg>
      <pc:sldChg chg="del">
        <pc:chgData name="Karl Michael Höferl" userId="544d2ce1-0a3b-4706-9dfd-c6d69d0e3c8e" providerId="ADAL" clId="{B5C28CF9-9309-4C44-9C4E-BDDDBB4B4B3E}" dt="2024-11-26T13:24:10.562" v="82" actId="18676"/>
        <pc:sldMkLst>
          <pc:docMk/>
          <pc:sldMk cId="278700395" sldId="463"/>
        </pc:sldMkLst>
      </pc:sldChg>
      <pc:sldChg chg="del">
        <pc:chgData name="Karl Michael Höferl" userId="544d2ce1-0a3b-4706-9dfd-c6d69d0e3c8e" providerId="ADAL" clId="{B5C28CF9-9309-4C44-9C4E-BDDDBB4B4B3E}" dt="2024-11-26T13:24:10.562" v="82" actId="18676"/>
        <pc:sldMkLst>
          <pc:docMk/>
          <pc:sldMk cId="3059886691" sldId="464"/>
        </pc:sldMkLst>
      </pc:sldChg>
      <pc:sldChg chg="del">
        <pc:chgData name="Karl Michael Höferl" userId="544d2ce1-0a3b-4706-9dfd-c6d69d0e3c8e" providerId="ADAL" clId="{B5C28CF9-9309-4C44-9C4E-BDDDBB4B4B3E}" dt="2024-11-26T13:24:10.562" v="82" actId="18676"/>
        <pc:sldMkLst>
          <pc:docMk/>
          <pc:sldMk cId="4210879338" sldId="472"/>
        </pc:sldMkLst>
      </pc:sldChg>
      <pc:sldChg chg="del">
        <pc:chgData name="Karl Michael Höferl" userId="544d2ce1-0a3b-4706-9dfd-c6d69d0e3c8e" providerId="ADAL" clId="{B5C28CF9-9309-4C44-9C4E-BDDDBB4B4B3E}" dt="2024-11-26T13:24:10.562" v="82" actId="18676"/>
        <pc:sldMkLst>
          <pc:docMk/>
          <pc:sldMk cId="2972583356" sldId="474"/>
        </pc:sldMkLst>
      </pc:sldChg>
      <pc:sldChg chg="del">
        <pc:chgData name="Karl Michael Höferl" userId="544d2ce1-0a3b-4706-9dfd-c6d69d0e3c8e" providerId="ADAL" clId="{B5C28CF9-9309-4C44-9C4E-BDDDBB4B4B3E}" dt="2024-11-26T13:24:10.562" v="82" actId="18676"/>
        <pc:sldMkLst>
          <pc:docMk/>
          <pc:sldMk cId="1583542499" sldId="478"/>
        </pc:sldMkLst>
      </pc:sldChg>
      <pc:sldChg chg="del">
        <pc:chgData name="Karl Michael Höferl" userId="544d2ce1-0a3b-4706-9dfd-c6d69d0e3c8e" providerId="ADAL" clId="{B5C28CF9-9309-4C44-9C4E-BDDDBB4B4B3E}" dt="2024-11-26T13:24:10.562" v="82" actId="18676"/>
        <pc:sldMkLst>
          <pc:docMk/>
          <pc:sldMk cId="3763806683" sldId="483"/>
        </pc:sldMkLst>
      </pc:sldChg>
      <pc:sldChg chg="del">
        <pc:chgData name="Karl Michael Höferl" userId="544d2ce1-0a3b-4706-9dfd-c6d69d0e3c8e" providerId="ADAL" clId="{B5C28CF9-9309-4C44-9C4E-BDDDBB4B4B3E}" dt="2024-11-26T13:24:10.562" v="82" actId="18676"/>
        <pc:sldMkLst>
          <pc:docMk/>
          <pc:sldMk cId="2719521716" sldId="1050"/>
        </pc:sldMkLst>
      </pc:sldChg>
      <pc:sldChg chg="del">
        <pc:chgData name="Karl Michael Höferl" userId="544d2ce1-0a3b-4706-9dfd-c6d69d0e3c8e" providerId="ADAL" clId="{B5C28CF9-9309-4C44-9C4E-BDDDBB4B4B3E}" dt="2024-11-26T13:24:10.562" v="82" actId="18676"/>
        <pc:sldMkLst>
          <pc:docMk/>
          <pc:sldMk cId="1861784684" sldId="1053"/>
        </pc:sldMkLst>
      </pc:sldChg>
      <pc:sldChg chg="del">
        <pc:chgData name="Karl Michael Höferl" userId="544d2ce1-0a3b-4706-9dfd-c6d69d0e3c8e" providerId="ADAL" clId="{B5C28CF9-9309-4C44-9C4E-BDDDBB4B4B3E}" dt="2024-11-26T13:24:17.722" v="83" actId="18676"/>
        <pc:sldMkLst>
          <pc:docMk/>
          <pc:sldMk cId="1669909759" sldId="1054"/>
        </pc:sldMkLst>
      </pc:sldChg>
      <pc:sldChg chg="del">
        <pc:chgData name="Karl Michael Höferl" userId="544d2ce1-0a3b-4706-9dfd-c6d69d0e3c8e" providerId="ADAL" clId="{B5C28CF9-9309-4C44-9C4E-BDDDBB4B4B3E}" dt="2024-11-26T13:24:32.811" v="85" actId="18676"/>
        <pc:sldMkLst>
          <pc:docMk/>
          <pc:sldMk cId="1212689473" sldId="1056"/>
        </pc:sldMkLst>
      </pc:sldChg>
      <pc:sldChg chg="del">
        <pc:chgData name="Karl Michael Höferl" userId="544d2ce1-0a3b-4706-9dfd-c6d69d0e3c8e" providerId="ADAL" clId="{B5C28CF9-9309-4C44-9C4E-BDDDBB4B4B3E}" dt="2024-11-26T13:24:32.811" v="85" actId="18676"/>
        <pc:sldMkLst>
          <pc:docMk/>
          <pc:sldMk cId="3312223648" sldId="1057"/>
        </pc:sldMkLst>
      </pc:sldChg>
      <pc:sldChg chg="del">
        <pc:chgData name="Karl Michael Höferl" userId="544d2ce1-0a3b-4706-9dfd-c6d69d0e3c8e" providerId="ADAL" clId="{B5C28CF9-9309-4C44-9C4E-BDDDBB4B4B3E}" dt="2024-11-26T13:24:26.518" v="84" actId="18676"/>
        <pc:sldMkLst>
          <pc:docMk/>
          <pc:sldMk cId="408072512" sldId="1058"/>
        </pc:sldMkLst>
      </pc:sldChg>
      <pc:sldChg chg="del">
        <pc:chgData name="Karl Michael Höferl" userId="544d2ce1-0a3b-4706-9dfd-c6d69d0e3c8e" providerId="ADAL" clId="{B5C28CF9-9309-4C44-9C4E-BDDDBB4B4B3E}" dt="2024-11-26T13:24:32.811" v="85" actId="18676"/>
        <pc:sldMkLst>
          <pc:docMk/>
          <pc:sldMk cId="3426652065" sldId="1059"/>
        </pc:sldMkLst>
      </pc:sldChg>
      <pc:sldChg chg="del">
        <pc:chgData name="Karl Michael Höferl" userId="544d2ce1-0a3b-4706-9dfd-c6d69d0e3c8e" providerId="ADAL" clId="{B5C28CF9-9309-4C44-9C4E-BDDDBB4B4B3E}" dt="2024-11-26T13:24:38.764" v="86" actId="18676"/>
        <pc:sldMkLst>
          <pc:docMk/>
          <pc:sldMk cId="2808980364" sldId="1060"/>
        </pc:sldMkLst>
      </pc:sldChg>
      <pc:sldChg chg="del">
        <pc:chgData name="Karl Michael Höferl" userId="544d2ce1-0a3b-4706-9dfd-c6d69d0e3c8e" providerId="ADAL" clId="{B5C28CF9-9309-4C44-9C4E-BDDDBB4B4B3E}" dt="2024-11-26T13:24:38.764" v="86" actId="18676"/>
        <pc:sldMkLst>
          <pc:docMk/>
          <pc:sldMk cId="2771302448" sldId="1061"/>
        </pc:sldMkLst>
      </pc:sldChg>
      <pc:sldChg chg="del">
        <pc:chgData name="Karl Michael Höferl" userId="544d2ce1-0a3b-4706-9dfd-c6d69d0e3c8e" providerId="ADAL" clId="{B5C28CF9-9309-4C44-9C4E-BDDDBB4B4B3E}" dt="2024-11-26T13:24:17.722" v="83" actId="18676"/>
        <pc:sldMkLst>
          <pc:docMk/>
          <pc:sldMk cId="2283602672" sldId="1084"/>
        </pc:sldMkLst>
      </pc:sldChg>
      <pc:sldChg chg="del">
        <pc:chgData name="Karl Michael Höferl" userId="544d2ce1-0a3b-4706-9dfd-c6d69d0e3c8e" providerId="ADAL" clId="{B5C28CF9-9309-4C44-9C4E-BDDDBB4B4B3E}" dt="2024-11-26T13:24:10.562" v="82" actId="18676"/>
        <pc:sldMkLst>
          <pc:docMk/>
          <pc:sldMk cId="2612854104" sldId="1085"/>
        </pc:sldMkLst>
      </pc:sldChg>
      <pc:sldChg chg="del">
        <pc:chgData name="Karl Michael Höferl" userId="544d2ce1-0a3b-4706-9dfd-c6d69d0e3c8e" providerId="ADAL" clId="{B5C28CF9-9309-4C44-9C4E-BDDDBB4B4B3E}" dt="2024-11-26T13:24:38.764" v="86" actId="18676"/>
        <pc:sldMkLst>
          <pc:docMk/>
          <pc:sldMk cId="2293404182" sldId="1086"/>
        </pc:sldMkLst>
      </pc:sldChg>
      <pc:sldChg chg="addSp delSp modSp mod">
        <pc:chgData name="Karl Michael Höferl" userId="544d2ce1-0a3b-4706-9dfd-c6d69d0e3c8e" providerId="ADAL" clId="{B5C28CF9-9309-4C44-9C4E-BDDDBB4B4B3E}" dt="2024-12-16T08:44:28.069" v="4347" actId="790"/>
        <pc:sldMkLst>
          <pc:docMk/>
          <pc:sldMk cId="2996422627" sldId="1088"/>
        </pc:sldMkLst>
        <pc:spChg chg="mod">
          <ac:chgData name="Karl Michael Höferl" userId="544d2ce1-0a3b-4706-9dfd-c6d69d0e3c8e" providerId="ADAL" clId="{B5C28CF9-9309-4C44-9C4E-BDDDBB4B4B3E}" dt="2024-12-16T08:44:28.067" v="4343" actId="790"/>
          <ac:spMkLst>
            <pc:docMk/>
            <pc:sldMk cId="2996422627" sldId="1088"/>
            <ac:spMk id="2" creationId="{7A4BD4EB-9B10-0F22-74E7-FF7DBC5B8130}"/>
          </ac:spMkLst>
        </pc:spChg>
        <pc:spChg chg="mod">
          <ac:chgData name="Karl Michael Höferl" userId="544d2ce1-0a3b-4706-9dfd-c6d69d0e3c8e" providerId="ADAL" clId="{B5C28CF9-9309-4C44-9C4E-BDDDBB4B4B3E}" dt="2024-12-16T08:44:28.068" v="4344" actId="790"/>
          <ac:spMkLst>
            <pc:docMk/>
            <pc:sldMk cId="2996422627" sldId="1088"/>
            <ac:spMk id="3" creationId="{A8D43E74-C4B0-04F7-5DCA-2BED94C159BE}"/>
          </ac:spMkLst>
        </pc:spChg>
        <pc:spChg chg="mod">
          <ac:chgData name="Karl Michael Höferl" userId="544d2ce1-0a3b-4706-9dfd-c6d69d0e3c8e" providerId="ADAL" clId="{B5C28CF9-9309-4C44-9C4E-BDDDBB4B4B3E}" dt="2024-12-16T08:44:28.068" v="4345" actId="790"/>
          <ac:spMkLst>
            <pc:docMk/>
            <pc:sldMk cId="2996422627" sldId="1088"/>
            <ac:spMk id="5" creationId="{65AF09E0-A8F2-EABB-90DC-C5D672B33904}"/>
          </ac:spMkLst>
        </pc:spChg>
        <pc:spChg chg="mod">
          <ac:chgData name="Karl Michael Höferl" userId="544d2ce1-0a3b-4706-9dfd-c6d69d0e3c8e" providerId="ADAL" clId="{B5C28CF9-9309-4C44-9C4E-BDDDBB4B4B3E}" dt="2024-12-16T08:44:28.069" v="4346" actId="790"/>
          <ac:spMkLst>
            <pc:docMk/>
            <pc:sldMk cId="2996422627" sldId="1088"/>
            <ac:spMk id="6" creationId="{34FE5889-AD34-BAEB-59F3-0C12D3397D42}"/>
          </ac:spMkLst>
        </pc:spChg>
        <pc:spChg chg="add del mod">
          <ac:chgData name="Karl Michael Höferl" userId="544d2ce1-0a3b-4706-9dfd-c6d69d0e3c8e" providerId="ADAL" clId="{B5C28CF9-9309-4C44-9C4E-BDDDBB4B4B3E}" dt="2024-11-27T15:39:15.863" v="3359"/>
          <ac:spMkLst>
            <pc:docMk/>
            <pc:sldMk cId="2996422627" sldId="1088"/>
            <ac:spMk id="7" creationId="{70D05FCE-1EF8-8874-1520-A795516335BC}"/>
          </ac:spMkLst>
        </pc:spChg>
        <pc:spChg chg="mod">
          <ac:chgData name="Karl Michael Höferl" userId="544d2ce1-0a3b-4706-9dfd-c6d69d0e3c8e" providerId="ADAL" clId="{B5C28CF9-9309-4C44-9C4E-BDDDBB4B4B3E}" dt="2024-12-16T08:44:28.069" v="4347" actId="790"/>
          <ac:spMkLst>
            <pc:docMk/>
            <pc:sldMk cId="2996422627" sldId="1088"/>
            <ac:spMk id="11" creationId="{924B65FA-E08D-C785-798D-EBC026E8183B}"/>
          </ac:spMkLst>
        </pc:spChg>
        <pc:picChg chg="del">
          <ac:chgData name="Karl Michael Höferl" userId="544d2ce1-0a3b-4706-9dfd-c6d69d0e3c8e" providerId="ADAL" clId="{B5C28CF9-9309-4C44-9C4E-BDDDBB4B4B3E}" dt="2024-11-27T15:39:07.965" v="3354" actId="478"/>
          <ac:picMkLst>
            <pc:docMk/>
            <pc:sldMk cId="2996422627" sldId="1088"/>
            <ac:picMk id="9" creationId="{A1E642D4-D3C0-1A2B-07D4-84E9B1D1955C}"/>
          </ac:picMkLst>
        </pc:picChg>
        <pc:picChg chg="add del">
          <ac:chgData name="Karl Michael Höferl" userId="544d2ce1-0a3b-4706-9dfd-c6d69d0e3c8e" providerId="ADAL" clId="{B5C28CF9-9309-4C44-9C4E-BDDDBB4B4B3E}" dt="2024-11-27T15:39:13.266" v="3358" actId="21"/>
          <ac:picMkLst>
            <pc:docMk/>
            <pc:sldMk cId="2996422627" sldId="1088"/>
            <ac:picMk id="10" creationId="{E88C9F5D-776E-EB83-8693-B38F6F19AA1F}"/>
          </ac:picMkLst>
        </pc:picChg>
        <pc:picChg chg="add del">
          <ac:chgData name="Karl Michael Höferl" userId="544d2ce1-0a3b-4706-9dfd-c6d69d0e3c8e" providerId="ADAL" clId="{B5C28CF9-9309-4C44-9C4E-BDDDBB4B4B3E}" dt="2024-11-27T15:39:11.320" v="3357" actId="21"/>
          <ac:picMkLst>
            <pc:docMk/>
            <pc:sldMk cId="2996422627" sldId="1088"/>
            <ac:picMk id="13" creationId="{3BFFF351-624E-F85A-785D-5B3EBCFA5C1E}"/>
          </ac:picMkLst>
        </pc:picChg>
        <pc:picChg chg="add mod">
          <ac:chgData name="Karl Michael Höferl" userId="544d2ce1-0a3b-4706-9dfd-c6d69d0e3c8e" providerId="ADAL" clId="{B5C28CF9-9309-4C44-9C4E-BDDDBB4B4B3E}" dt="2024-11-27T15:40:02.362" v="3375"/>
          <ac:picMkLst>
            <pc:docMk/>
            <pc:sldMk cId="2996422627" sldId="1088"/>
            <ac:picMk id="14" creationId="{E88C9F5D-776E-EB83-8693-B38F6F19AA1F}"/>
          </ac:picMkLst>
        </pc:picChg>
      </pc:sldChg>
      <pc:sldChg chg="del">
        <pc:chgData name="Karl Michael Höferl" userId="544d2ce1-0a3b-4706-9dfd-c6d69d0e3c8e" providerId="ADAL" clId="{B5C28CF9-9309-4C44-9C4E-BDDDBB4B4B3E}" dt="2024-11-26T13:24:55.200" v="88" actId="47"/>
        <pc:sldMkLst>
          <pc:docMk/>
          <pc:sldMk cId="3832536532" sldId="1089"/>
        </pc:sldMkLst>
      </pc:sldChg>
      <pc:sldChg chg="del">
        <pc:chgData name="Karl Michael Höferl" userId="544d2ce1-0a3b-4706-9dfd-c6d69d0e3c8e" providerId="ADAL" clId="{B5C28CF9-9309-4C44-9C4E-BDDDBB4B4B3E}" dt="2024-11-26T13:24:10.562" v="82" actId="18676"/>
        <pc:sldMkLst>
          <pc:docMk/>
          <pc:sldMk cId="1760325923" sldId="1092"/>
        </pc:sldMkLst>
      </pc:sldChg>
      <pc:sldChg chg="del">
        <pc:chgData name="Karl Michael Höferl" userId="544d2ce1-0a3b-4706-9dfd-c6d69d0e3c8e" providerId="ADAL" clId="{B5C28CF9-9309-4C44-9C4E-BDDDBB4B4B3E}" dt="2024-11-26T13:24:10.562" v="82" actId="18676"/>
        <pc:sldMkLst>
          <pc:docMk/>
          <pc:sldMk cId="4075231594" sldId="1095"/>
        </pc:sldMkLst>
      </pc:sldChg>
      <pc:sldChg chg="del">
        <pc:chgData name="Karl Michael Höferl" userId="544d2ce1-0a3b-4706-9dfd-c6d69d0e3c8e" providerId="ADAL" clId="{B5C28CF9-9309-4C44-9C4E-BDDDBB4B4B3E}" dt="2024-11-26T13:24:10.562" v="82" actId="18676"/>
        <pc:sldMkLst>
          <pc:docMk/>
          <pc:sldMk cId="2182050334" sldId="1096"/>
        </pc:sldMkLst>
      </pc:sldChg>
      <pc:sldChg chg="del">
        <pc:chgData name="Karl Michael Höferl" userId="544d2ce1-0a3b-4706-9dfd-c6d69d0e3c8e" providerId="ADAL" clId="{B5C28CF9-9309-4C44-9C4E-BDDDBB4B4B3E}" dt="2024-11-26T13:24:10.562" v="82" actId="18676"/>
        <pc:sldMkLst>
          <pc:docMk/>
          <pc:sldMk cId="891169779" sldId="1097"/>
        </pc:sldMkLst>
      </pc:sldChg>
      <pc:sldChg chg="del">
        <pc:chgData name="Karl Michael Höferl" userId="544d2ce1-0a3b-4706-9dfd-c6d69d0e3c8e" providerId="ADAL" clId="{B5C28CF9-9309-4C44-9C4E-BDDDBB4B4B3E}" dt="2024-11-26T13:24:10.562" v="82" actId="18676"/>
        <pc:sldMkLst>
          <pc:docMk/>
          <pc:sldMk cId="1410615277" sldId="1098"/>
        </pc:sldMkLst>
      </pc:sldChg>
      <pc:sldChg chg="del">
        <pc:chgData name="Karl Michael Höferl" userId="544d2ce1-0a3b-4706-9dfd-c6d69d0e3c8e" providerId="ADAL" clId="{B5C28CF9-9309-4C44-9C4E-BDDDBB4B4B3E}" dt="2024-11-26T13:24:53.103" v="87" actId="47"/>
        <pc:sldMkLst>
          <pc:docMk/>
          <pc:sldMk cId="2602349493" sldId="1100"/>
        </pc:sldMkLst>
      </pc:sldChg>
      <pc:sldChg chg="del">
        <pc:chgData name="Karl Michael Höferl" userId="544d2ce1-0a3b-4706-9dfd-c6d69d0e3c8e" providerId="ADAL" clId="{B5C28CF9-9309-4C44-9C4E-BDDDBB4B4B3E}" dt="2024-11-26T13:24:32.811" v="85" actId="18676"/>
        <pc:sldMkLst>
          <pc:docMk/>
          <pc:sldMk cId="2773973275" sldId="1101"/>
        </pc:sldMkLst>
      </pc:sldChg>
      <pc:sldChg chg="del">
        <pc:chgData name="Karl Michael Höferl" userId="544d2ce1-0a3b-4706-9dfd-c6d69d0e3c8e" providerId="ADAL" clId="{B5C28CF9-9309-4C44-9C4E-BDDDBB4B4B3E}" dt="2024-11-26T13:24:26.518" v="84" actId="18676"/>
        <pc:sldMkLst>
          <pc:docMk/>
          <pc:sldMk cId="3008374798" sldId="1102"/>
        </pc:sldMkLst>
      </pc:sldChg>
      <pc:sldChg chg="del">
        <pc:chgData name="Karl Michael Höferl" userId="544d2ce1-0a3b-4706-9dfd-c6d69d0e3c8e" providerId="ADAL" clId="{B5C28CF9-9309-4C44-9C4E-BDDDBB4B4B3E}" dt="2024-11-26T13:24:26.518" v="84" actId="18676"/>
        <pc:sldMkLst>
          <pc:docMk/>
          <pc:sldMk cId="3897749510" sldId="1103"/>
        </pc:sldMkLst>
      </pc:sldChg>
      <pc:sldChg chg="del">
        <pc:chgData name="Karl Michael Höferl" userId="544d2ce1-0a3b-4706-9dfd-c6d69d0e3c8e" providerId="ADAL" clId="{B5C28CF9-9309-4C44-9C4E-BDDDBB4B4B3E}" dt="2024-11-26T13:24:26.518" v="84" actId="18676"/>
        <pc:sldMkLst>
          <pc:docMk/>
          <pc:sldMk cId="226193250" sldId="1104"/>
        </pc:sldMkLst>
      </pc:sldChg>
      <pc:sldChg chg="del">
        <pc:chgData name="Karl Michael Höferl" userId="544d2ce1-0a3b-4706-9dfd-c6d69d0e3c8e" providerId="ADAL" clId="{B5C28CF9-9309-4C44-9C4E-BDDDBB4B4B3E}" dt="2024-11-26T13:24:26.518" v="84" actId="18676"/>
        <pc:sldMkLst>
          <pc:docMk/>
          <pc:sldMk cId="2066990643" sldId="1105"/>
        </pc:sldMkLst>
      </pc:sldChg>
      <pc:sldChg chg="del">
        <pc:chgData name="Karl Michael Höferl" userId="544d2ce1-0a3b-4706-9dfd-c6d69d0e3c8e" providerId="ADAL" clId="{B5C28CF9-9309-4C44-9C4E-BDDDBB4B4B3E}" dt="2024-11-26T13:24:26.518" v="84" actId="18676"/>
        <pc:sldMkLst>
          <pc:docMk/>
          <pc:sldMk cId="1546681504" sldId="1106"/>
        </pc:sldMkLst>
      </pc:sldChg>
      <pc:sldChg chg="del">
        <pc:chgData name="Karl Michael Höferl" userId="544d2ce1-0a3b-4706-9dfd-c6d69d0e3c8e" providerId="ADAL" clId="{B5C28CF9-9309-4C44-9C4E-BDDDBB4B4B3E}" dt="2024-11-26T13:24:32.811" v="85" actId="18676"/>
        <pc:sldMkLst>
          <pc:docMk/>
          <pc:sldMk cId="1972699710" sldId="1107"/>
        </pc:sldMkLst>
      </pc:sldChg>
      <pc:sldChg chg="del">
        <pc:chgData name="Karl Michael Höferl" userId="544d2ce1-0a3b-4706-9dfd-c6d69d0e3c8e" providerId="ADAL" clId="{B5C28CF9-9309-4C44-9C4E-BDDDBB4B4B3E}" dt="2024-11-26T13:24:17.722" v="83" actId="18676"/>
        <pc:sldMkLst>
          <pc:docMk/>
          <pc:sldMk cId="1226699866" sldId="1108"/>
        </pc:sldMkLst>
      </pc:sldChg>
      <pc:sldChg chg="del">
        <pc:chgData name="Karl Michael Höferl" userId="544d2ce1-0a3b-4706-9dfd-c6d69d0e3c8e" providerId="ADAL" clId="{B5C28CF9-9309-4C44-9C4E-BDDDBB4B4B3E}" dt="2024-11-26T13:24:32.811" v="85" actId="18676"/>
        <pc:sldMkLst>
          <pc:docMk/>
          <pc:sldMk cId="2140866863" sldId="1109"/>
        </pc:sldMkLst>
      </pc:sldChg>
      <pc:sldChg chg="modSp mod">
        <pc:chgData name="Karl Michael Höferl" userId="544d2ce1-0a3b-4706-9dfd-c6d69d0e3c8e" providerId="ADAL" clId="{B5C28CF9-9309-4C44-9C4E-BDDDBB4B4B3E}" dt="2024-12-16T08:44:27.916" v="4182" actId="790"/>
        <pc:sldMkLst>
          <pc:docMk/>
          <pc:sldMk cId="3814235950" sldId="1110"/>
        </pc:sldMkLst>
        <pc:spChg chg="mod">
          <ac:chgData name="Karl Michael Höferl" userId="544d2ce1-0a3b-4706-9dfd-c6d69d0e3c8e" providerId="ADAL" clId="{B5C28CF9-9309-4C44-9C4E-BDDDBB4B4B3E}" dt="2024-12-16T08:44:27.915" v="4181" actId="790"/>
          <ac:spMkLst>
            <pc:docMk/>
            <pc:sldMk cId="3814235950" sldId="1110"/>
            <ac:spMk id="2" creationId="{0EB3363A-D7B1-3A7A-DB8C-E2BF875193A7}"/>
          </ac:spMkLst>
        </pc:spChg>
        <pc:spChg chg="mod">
          <ac:chgData name="Karl Michael Höferl" userId="544d2ce1-0a3b-4706-9dfd-c6d69d0e3c8e" providerId="ADAL" clId="{B5C28CF9-9309-4C44-9C4E-BDDDBB4B4B3E}" dt="2024-12-16T08:44:27.916" v="4182" actId="790"/>
          <ac:spMkLst>
            <pc:docMk/>
            <pc:sldMk cId="3814235950" sldId="1110"/>
            <ac:spMk id="6" creationId="{3B290120-2032-E94D-A235-DA58BB26EE0D}"/>
          </ac:spMkLst>
        </pc:spChg>
        <pc:spChg chg="mod">
          <ac:chgData name="Karl Michael Höferl" userId="544d2ce1-0a3b-4706-9dfd-c6d69d0e3c8e" providerId="ADAL" clId="{B5C28CF9-9309-4C44-9C4E-BDDDBB4B4B3E}" dt="2024-12-16T08:44:27.914" v="4180" actId="790"/>
          <ac:spMkLst>
            <pc:docMk/>
            <pc:sldMk cId="3814235950" sldId="1110"/>
            <ac:spMk id="7" creationId="{6D48265A-96F2-9C87-84B5-596060FF0E80}"/>
          </ac:spMkLst>
        </pc:spChg>
      </pc:sldChg>
      <pc:sldChg chg="del">
        <pc:chgData name="Karl Michael Höferl" userId="544d2ce1-0a3b-4706-9dfd-c6d69d0e3c8e" providerId="ADAL" clId="{B5C28CF9-9309-4C44-9C4E-BDDDBB4B4B3E}" dt="2024-11-26T13:24:38.764" v="86" actId="18676"/>
        <pc:sldMkLst>
          <pc:docMk/>
          <pc:sldMk cId="3644623432" sldId="1111"/>
        </pc:sldMkLst>
      </pc:sldChg>
      <pc:sldChg chg="new del">
        <pc:chgData name="Karl Michael Höferl" userId="544d2ce1-0a3b-4706-9dfd-c6d69d0e3c8e" providerId="ADAL" clId="{B5C28CF9-9309-4C44-9C4E-BDDDBB4B4B3E}" dt="2024-11-26T13:25:47.243" v="98" actId="47"/>
        <pc:sldMkLst>
          <pc:docMk/>
          <pc:sldMk cId="3966618537" sldId="1111"/>
        </pc:sldMkLst>
      </pc:sldChg>
      <pc:sldChg chg="addSp delSp modSp new del mod modClrScheme chgLayout">
        <pc:chgData name="Karl Michael Höferl" userId="544d2ce1-0a3b-4706-9dfd-c6d69d0e3c8e" providerId="ADAL" clId="{B5C28CF9-9309-4C44-9C4E-BDDDBB4B4B3E}" dt="2024-11-27T15:28:18.720" v="3251" actId="47"/>
        <pc:sldMkLst>
          <pc:docMk/>
          <pc:sldMk cId="42995391" sldId="1112"/>
        </pc:sldMkLst>
        <pc:spChg chg="del mod ord">
          <ac:chgData name="Karl Michael Höferl" userId="544d2ce1-0a3b-4706-9dfd-c6d69d0e3c8e" providerId="ADAL" clId="{B5C28CF9-9309-4C44-9C4E-BDDDBB4B4B3E}" dt="2024-11-26T13:25:23.137" v="95" actId="700"/>
          <ac:spMkLst>
            <pc:docMk/>
            <pc:sldMk cId="42995391" sldId="1112"/>
            <ac:spMk id="2" creationId="{FD9C5521-D76F-4AE3-EB50-2D67EB23334C}"/>
          </ac:spMkLst>
        </pc:spChg>
        <pc:spChg chg="add mod ord">
          <ac:chgData name="Karl Michael Höferl" userId="544d2ce1-0a3b-4706-9dfd-c6d69d0e3c8e" providerId="ADAL" clId="{B5C28CF9-9309-4C44-9C4E-BDDDBB4B4B3E}" dt="2024-11-26T13:29:45.587" v="138" actId="20577"/>
          <ac:spMkLst>
            <pc:docMk/>
            <pc:sldMk cId="42995391" sldId="1112"/>
            <ac:spMk id="3" creationId="{9B8AA36E-A7FF-D367-C597-05A579828FFE}"/>
          </ac:spMkLst>
        </pc:spChg>
        <pc:spChg chg="add del mod ord">
          <ac:chgData name="Karl Michael Höferl" userId="544d2ce1-0a3b-4706-9dfd-c6d69d0e3c8e" providerId="ADAL" clId="{B5C28CF9-9309-4C44-9C4E-BDDDBB4B4B3E}" dt="2024-11-26T13:28:32" v="109" actId="22"/>
          <ac:spMkLst>
            <pc:docMk/>
            <pc:sldMk cId="42995391" sldId="1112"/>
            <ac:spMk id="4" creationId="{D4C019B3-8C7C-EF05-60B7-A87E1C6EF92E}"/>
          </ac:spMkLst>
        </pc:spChg>
        <pc:spChg chg="mod">
          <ac:chgData name="Karl Michael Höferl" userId="544d2ce1-0a3b-4706-9dfd-c6d69d0e3c8e" providerId="ADAL" clId="{B5C28CF9-9309-4C44-9C4E-BDDDBB4B4B3E}" dt="2024-11-26T13:29:11.807" v="113" actId="20577"/>
          <ac:spMkLst>
            <pc:docMk/>
            <pc:sldMk cId="42995391" sldId="1112"/>
            <ac:spMk id="5" creationId="{A696776F-2F26-DF83-77B9-B2F1F50E7E1E}"/>
          </ac:spMkLst>
        </pc:spChg>
        <pc:picChg chg="add mod ord">
          <ac:chgData name="Karl Michael Höferl" userId="544d2ce1-0a3b-4706-9dfd-c6d69d0e3c8e" providerId="ADAL" clId="{B5C28CF9-9309-4C44-9C4E-BDDDBB4B4B3E}" dt="2024-11-26T14:05:25.385" v="480" actId="1076"/>
          <ac:picMkLst>
            <pc:docMk/>
            <pc:sldMk cId="42995391" sldId="1112"/>
            <ac:picMk id="9" creationId="{6B313904-8AD3-2775-0CDE-08D6E4467D4F}"/>
          </ac:picMkLst>
        </pc:picChg>
      </pc:sldChg>
      <pc:sldChg chg="del">
        <pc:chgData name="Karl Michael Höferl" userId="544d2ce1-0a3b-4706-9dfd-c6d69d0e3c8e" providerId="ADAL" clId="{B5C28CF9-9309-4C44-9C4E-BDDDBB4B4B3E}" dt="2024-11-26T13:24:38.764" v="86" actId="18676"/>
        <pc:sldMkLst>
          <pc:docMk/>
          <pc:sldMk cId="2024833635" sldId="1112"/>
        </pc:sldMkLst>
      </pc:sldChg>
      <pc:sldChg chg="new del">
        <pc:chgData name="Karl Michael Höferl" userId="544d2ce1-0a3b-4706-9dfd-c6d69d0e3c8e" providerId="ADAL" clId="{B5C28CF9-9309-4C44-9C4E-BDDDBB4B4B3E}" dt="2024-11-26T13:25:45.026" v="97" actId="47"/>
        <pc:sldMkLst>
          <pc:docMk/>
          <pc:sldMk cId="565767027" sldId="1113"/>
        </pc:sldMkLst>
      </pc:sldChg>
      <pc:sldChg chg="modSp add mod">
        <pc:chgData name="Karl Michael Höferl" userId="544d2ce1-0a3b-4706-9dfd-c6d69d0e3c8e" providerId="ADAL" clId="{B5C28CF9-9309-4C44-9C4E-BDDDBB4B4B3E}" dt="2024-12-16T08:44:28.064" v="4338" actId="790"/>
        <pc:sldMkLst>
          <pc:docMk/>
          <pc:sldMk cId="587423238" sldId="1113"/>
        </pc:sldMkLst>
        <pc:spChg chg="mod">
          <ac:chgData name="Karl Michael Höferl" userId="544d2ce1-0a3b-4706-9dfd-c6d69d0e3c8e" providerId="ADAL" clId="{B5C28CF9-9309-4C44-9C4E-BDDDBB4B4B3E}" dt="2024-12-16T08:44:28.064" v="4337" actId="790"/>
          <ac:spMkLst>
            <pc:docMk/>
            <pc:sldMk cId="587423238" sldId="1113"/>
            <ac:spMk id="2" creationId="{0EB3363A-D7B1-3A7A-DB8C-E2BF875193A7}"/>
          </ac:spMkLst>
        </pc:spChg>
        <pc:spChg chg="mod">
          <ac:chgData name="Karl Michael Höferl" userId="544d2ce1-0a3b-4706-9dfd-c6d69d0e3c8e" providerId="ADAL" clId="{B5C28CF9-9309-4C44-9C4E-BDDDBB4B4B3E}" dt="2024-12-16T08:44:28.064" v="4338" actId="790"/>
          <ac:spMkLst>
            <pc:docMk/>
            <pc:sldMk cId="587423238" sldId="1113"/>
            <ac:spMk id="6" creationId="{3B290120-2032-E94D-A235-DA58BB26EE0D}"/>
          </ac:spMkLst>
        </pc:spChg>
        <pc:spChg chg="mod">
          <ac:chgData name="Karl Michael Höferl" userId="544d2ce1-0a3b-4706-9dfd-c6d69d0e3c8e" providerId="ADAL" clId="{B5C28CF9-9309-4C44-9C4E-BDDDBB4B4B3E}" dt="2024-12-16T08:44:28.063" v="4336" actId="790"/>
          <ac:spMkLst>
            <pc:docMk/>
            <pc:sldMk cId="587423238" sldId="1113"/>
            <ac:spMk id="7" creationId="{6D48265A-96F2-9C87-84B5-596060FF0E80}"/>
          </ac:spMkLst>
        </pc:spChg>
      </pc:sldChg>
      <pc:sldChg chg="modSp new mod ord">
        <pc:chgData name="Karl Michael Höferl" userId="544d2ce1-0a3b-4706-9dfd-c6d69d0e3c8e" providerId="ADAL" clId="{B5C28CF9-9309-4C44-9C4E-BDDDBB4B4B3E}" dt="2024-12-16T08:44:27.958" v="4218" actId="790"/>
        <pc:sldMkLst>
          <pc:docMk/>
          <pc:sldMk cId="1675085703" sldId="1114"/>
        </pc:sldMkLst>
        <pc:spChg chg="mod">
          <ac:chgData name="Karl Michael Höferl" userId="544d2ce1-0a3b-4706-9dfd-c6d69d0e3c8e" providerId="ADAL" clId="{B5C28CF9-9309-4C44-9C4E-BDDDBB4B4B3E}" dt="2024-12-16T08:44:27.942" v="4214" actId="790"/>
          <ac:spMkLst>
            <pc:docMk/>
            <pc:sldMk cId="1675085703" sldId="1114"/>
            <ac:spMk id="2" creationId="{8BBEF3DD-CA6D-0A2A-7CB7-A7AE22A21B40}"/>
          </ac:spMkLst>
        </pc:spChg>
        <pc:spChg chg="mod">
          <ac:chgData name="Karl Michael Höferl" userId="544d2ce1-0a3b-4706-9dfd-c6d69d0e3c8e" providerId="ADAL" clId="{B5C28CF9-9309-4C44-9C4E-BDDDBB4B4B3E}" dt="2024-12-16T08:44:27.943" v="4215" actId="790"/>
          <ac:spMkLst>
            <pc:docMk/>
            <pc:sldMk cId="1675085703" sldId="1114"/>
            <ac:spMk id="3" creationId="{CA70F901-A2F4-CC80-30AB-4B96FED95C64}"/>
          </ac:spMkLst>
        </pc:spChg>
        <pc:spChg chg="mod">
          <ac:chgData name="Karl Michael Höferl" userId="544d2ce1-0a3b-4706-9dfd-c6d69d0e3c8e" providerId="ADAL" clId="{B5C28CF9-9309-4C44-9C4E-BDDDBB4B4B3E}" dt="2024-12-16T08:44:27.956" v="4216" actId="790"/>
          <ac:spMkLst>
            <pc:docMk/>
            <pc:sldMk cId="1675085703" sldId="1114"/>
            <ac:spMk id="4" creationId="{405FFC44-66AB-A0AD-4C4C-E4E57221E45E}"/>
          </ac:spMkLst>
        </pc:spChg>
        <pc:spChg chg="mod">
          <ac:chgData name="Karl Michael Höferl" userId="544d2ce1-0a3b-4706-9dfd-c6d69d0e3c8e" providerId="ADAL" clId="{B5C28CF9-9309-4C44-9C4E-BDDDBB4B4B3E}" dt="2024-12-16T08:44:27.957" v="4217" actId="790"/>
          <ac:spMkLst>
            <pc:docMk/>
            <pc:sldMk cId="1675085703" sldId="1114"/>
            <ac:spMk id="5" creationId="{9AD44B46-EE20-5AA2-F0D0-FBF7B405EFD1}"/>
          </ac:spMkLst>
        </pc:spChg>
        <pc:spChg chg="mod">
          <ac:chgData name="Karl Michael Höferl" userId="544d2ce1-0a3b-4706-9dfd-c6d69d0e3c8e" providerId="ADAL" clId="{B5C28CF9-9309-4C44-9C4E-BDDDBB4B4B3E}" dt="2024-12-16T08:44:27.958" v="4218" actId="790"/>
          <ac:spMkLst>
            <pc:docMk/>
            <pc:sldMk cId="1675085703" sldId="1114"/>
            <ac:spMk id="6" creationId="{E5D3FAA3-67D5-8CE2-7449-CFCE91705115}"/>
          </ac:spMkLst>
        </pc:spChg>
      </pc:sldChg>
      <pc:sldChg chg="del">
        <pc:chgData name="Karl Michael Höferl" userId="544d2ce1-0a3b-4706-9dfd-c6d69d0e3c8e" providerId="ADAL" clId="{B5C28CF9-9309-4C44-9C4E-BDDDBB4B4B3E}" dt="2024-11-26T13:24:53.103" v="87" actId="47"/>
        <pc:sldMkLst>
          <pc:docMk/>
          <pc:sldMk cId="2298719678" sldId="1114"/>
        </pc:sldMkLst>
      </pc:sldChg>
      <pc:sldChg chg="addSp modSp new mod">
        <pc:chgData name="Karl Michael Höferl" userId="544d2ce1-0a3b-4706-9dfd-c6d69d0e3c8e" providerId="ADAL" clId="{B5C28CF9-9309-4C44-9C4E-BDDDBB4B4B3E}" dt="2024-12-16T08:44:27.939" v="4209" actId="790"/>
        <pc:sldMkLst>
          <pc:docMk/>
          <pc:sldMk cId="1059638905" sldId="1115"/>
        </pc:sldMkLst>
        <pc:spChg chg="mod">
          <ac:chgData name="Karl Michael Höferl" userId="544d2ce1-0a3b-4706-9dfd-c6d69d0e3c8e" providerId="ADAL" clId="{B5C28CF9-9309-4C44-9C4E-BDDDBB4B4B3E}" dt="2024-12-16T08:44:27.936" v="4205" actId="790"/>
          <ac:spMkLst>
            <pc:docMk/>
            <pc:sldMk cId="1059638905" sldId="1115"/>
            <ac:spMk id="2" creationId="{B13B7EA9-BDE0-417B-2D15-9D0417D5C232}"/>
          </ac:spMkLst>
        </pc:spChg>
        <pc:spChg chg="mod">
          <ac:chgData name="Karl Michael Höferl" userId="544d2ce1-0a3b-4706-9dfd-c6d69d0e3c8e" providerId="ADAL" clId="{B5C28CF9-9309-4C44-9C4E-BDDDBB4B4B3E}" dt="2024-12-16T08:44:27.936" v="4206" actId="790"/>
          <ac:spMkLst>
            <pc:docMk/>
            <pc:sldMk cId="1059638905" sldId="1115"/>
            <ac:spMk id="3" creationId="{A80DA90F-43D4-F9A4-F2BB-C21969A9F4FA}"/>
          </ac:spMkLst>
        </pc:spChg>
        <pc:spChg chg="mod">
          <ac:chgData name="Karl Michael Höferl" userId="544d2ce1-0a3b-4706-9dfd-c6d69d0e3c8e" providerId="ADAL" clId="{B5C28CF9-9309-4C44-9C4E-BDDDBB4B4B3E}" dt="2024-12-16T08:44:27.938" v="4207" actId="790"/>
          <ac:spMkLst>
            <pc:docMk/>
            <pc:sldMk cId="1059638905" sldId="1115"/>
            <ac:spMk id="4" creationId="{725CC04C-F386-6AC0-85FB-F10A1BCA0FA5}"/>
          </ac:spMkLst>
        </pc:spChg>
        <pc:spChg chg="mod">
          <ac:chgData name="Karl Michael Höferl" userId="544d2ce1-0a3b-4706-9dfd-c6d69d0e3c8e" providerId="ADAL" clId="{B5C28CF9-9309-4C44-9C4E-BDDDBB4B4B3E}" dt="2024-12-16T08:44:27.939" v="4208" actId="790"/>
          <ac:spMkLst>
            <pc:docMk/>
            <pc:sldMk cId="1059638905" sldId="1115"/>
            <ac:spMk id="5" creationId="{5DA04734-1167-ACB4-5E64-5DF55E9A7F27}"/>
          </ac:spMkLst>
        </pc:spChg>
        <pc:spChg chg="mod">
          <ac:chgData name="Karl Michael Höferl" userId="544d2ce1-0a3b-4706-9dfd-c6d69d0e3c8e" providerId="ADAL" clId="{B5C28CF9-9309-4C44-9C4E-BDDDBB4B4B3E}" dt="2024-12-16T08:44:27.939" v="4209" actId="790"/>
          <ac:spMkLst>
            <pc:docMk/>
            <pc:sldMk cId="1059638905" sldId="1115"/>
            <ac:spMk id="6" creationId="{FAFB0E55-38FB-2B88-35CF-6096A33BB53D}"/>
          </ac:spMkLst>
        </pc:spChg>
        <pc:spChg chg="add">
          <ac:chgData name="Karl Michael Höferl" userId="544d2ce1-0a3b-4706-9dfd-c6d69d0e3c8e" providerId="ADAL" clId="{B5C28CF9-9309-4C44-9C4E-BDDDBB4B4B3E}" dt="2024-11-26T13:47:07.081" v="309"/>
          <ac:spMkLst>
            <pc:docMk/>
            <pc:sldMk cId="1059638905" sldId="1115"/>
            <ac:spMk id="7" creationId="{A234579F-38C7-3588-60E6-29BCE5160E04}"/>
          </ac:spMkLst>
        </pc:spChg>
        <pc:spChg chg="add">
          <ac:chgData name="Karl Michael Höferl" userId="544d2ce1-0a3b-4706-9dfd-c6d69d0e3c8e" providerId="ADAL" clId="{B5C28CF9-9309-4C44-9C4E-BDDDBB4B4B3E}" dt="2024-11-26T13:47:07.081" v="309"/>
          <ac:spMkLst>
            <pc:docMk/>
            <pc:sldMk cId="1059638905" sldId="1115"/>
            <ac:spMk id="8" creationId="{F2D6ACCE-4A5F-104B-41B5-17AF84060426}"/>
          </ac:spMkLst>
        </pc:spChg>
        <pc:spChg chg="add">
          <ac:chgData name="Karl Michael Höferl" userId="544d2ce1-0a3b-4706-9dfd-c6d69d0e3c8e" providerId="ADAL" clId="{B5C28CF9-9309-4C44-9C4E-BDDDBB4B4B3E}" dt="2024-11-26T13:47:07.081" v="309"/>
          <ac:spMkLst>
            <pc:docMk/>
            <pc:sldMk cId="1059638905" sldId="1115"/>
            <ac:spMk id="9" creationId="{8F16F18E-CE3F-15B3-61FA-CB012B93902E}"/>
          </ac:spMkLst>
        </pc:spChg>
        <pc:spChg chg="add">
          <ac:chgData name="Karl Michael Höferl" userId="544d2ce1-0a3b-4706-9dfd-c6d69d0e3c8e" providerId="ADAL" clId="{B5C28CF9-9309-4C44-9C4E-BDDDBB4B4B3E}" dt="2024-11-26T13:47:09.989" v="310"/>
          <ac:spMkLst>
            <pc:docMk/>
            <pc:sldMk cId="1059638905" sldId="1115"/>
            <ac:spMk id="10" creationId="{9927BAC6-8835-B6E2-5DD6-CD2D294CAB9F}"/>
          </ac:spMkLst>
        </pc:spChg>
        <pc:spChg chg="add">
          <ac:chgData name="Karl Michael Höferl" userId="544d2ce1-0a3b-4706-9dfd-c6d69d0e3c8e" providerId="ADAL" clId="{B5C28CF9-9309-4C44-9C4E-BDDDBB4B4B3E}" dt="2024-11-26T13:47:09.989" v="310"/>
          <ac:spMkLst>
            <pc:docMk/>
            <pc:sldMk cId="1059638905" sldId="1115"/>
            <ac:spMk id="11" creationId="{D9DA7B04-61EC-540C-9ED9-61C03C24E6D0}"/>
          </ac:spMkLst>
        </pc:spChg>
        <pc:spChg chg="add">
          <ac:chgData name="Karl Michael Höferl" userId="544d2ce1-0a3b-4706-9dfd-c6d69d0e3c8e" providerId="ADAL" clId="{B5C28CF9-9309-4C44-9C4E-BDDDBB4B4B3E}" dt="2024-11-26T13:47:09.989" v="310"/>
          <ac:spMkLst>
            <pc:docMk/>
            <pc:sldMk cId="1059638905" sldId="1115"/>
            <ac:spMk id="12" creationId="{DBB52AC0-10A3-D9E2-827A-3C6632189999}"/>
          </ac:spMkLst>
        </pc:spChg>
        <pc:picChg chg="add mod">
          <ac:chgData name="Karl Michael Höferl" userId="544d2ce1-0a3b-4706-9dfd-c6d69d0e3c8e" providerId="ADAL" clId="{B5C28CF9-9309-4C44-9C4E-BDDDBB4B4B3E}" dt="2024-11-26T14:04:44.421" v="475" actId="14100"/>
          <ac:picMkLst>
            <pc:docMk/>
            <pc:sldMk cId="1059638905" sldId="1115"/>
            <ac:picMk id="14" creationId="{D19512BE-1D2A-1DA2-030A-8CACDBF16C3D}"/>
          </ac:picMkLst>
        </pc:picChg>
        <pc:picChg chg="add mod">
          <ac:chgData name="Karl Michael Höferl" userId="544d2ce1-0a3b-4706-9dfd-c6d69d0e3c8e" providerId="ADAL" clId="{B5C28CF9-9309-4C44-9C4E-BDDDBB4B4B3E}" dt="2024-11-26T14:09:48.077" v="726" actId="1076"/>
          <ac:picMkLst>
            <pc:docMk/>
            <pc:sldMk cId="1059638905" sldId="1115"/>
            <ac:picMk id="1032" creationId="{4C4756F3-893E-4D9D-DFEB-F7E888C8E224}"/>
          </ac:picMkLst>
        </pc:picChg>
      </pc:sldChg>
      <pc:sldChg chg="del">
        <pc:chgData name="Karl Michael Höferl" userId="544d2ce1-0a3b-4706-9dfd-c6d69d0e3c8e" providerId="ADAL" clId="{B5C28CF9-9309-4C44-9C4E-BDDDBB4B4B3E}" dt="2024-11-26T13:24:53.103" v="87" actId="47"/>
        <pc:sldMkLst>
          <pc:docMk/>
          <pc:sldMk cId="1396349005" sldId="1115"/>
        </pc:sldMkLst>
      </pc:sldChg>
      <pc:sldChg chg="addSp modSp add mod modNotesTx">
        <pc:chgData name="Karl Michael Höferl" userId="544d2ce1-0a3b-4706-9dfd-c6d69d0e3c8e" providerId="ADAL" clId="{B5C28CF9-9309-4C44-9C4E-BDDDBB4B4B3E}" dt="2024-12-16T08:44:27.965" v="4227" actId="790"/>
        <pc:sldMkLst>
          <pc:docMk/>
          <pc:sldMk cId="2535546907" sldId="1116"/>
        </pc:sldMkLst>
        <pc:spChg chg="mod">
          <ac:chgData name="Karl Michael Höferl" userId="544d2ce1-0a3b-4706-9dfd-c6d69d0e3c8e" providerId="ADAL" clId="{B5C28CF9-9309-4C44-9C4E-BDDDBB4B4B3E}" dt="2024-12-16T08:44:27.961" v="4223" actId="790"/>
          <ac:spMkLst>
            <pc:docMk/>
            <pc:sldMk cId="2535546907" sldId="1116"/>
            <ac:spMk id="2" creationId="{B13B7EA9-BDE0-417B-2D15-9D0417D5C232}"/>
          </ac:spMkLst>
        </pc:spChg>
        <pc:spChg chg="mod">
          <ac:chgData name="Karl Michael Höferl" userId="544d2ce1-0a3b-4706-9dfd-c6d69d0e3c8e" providerId="ADAL" clId="{B5C28CF9-9309-4C44-9C4E-BDDDBB4B4B3E}" dt="2024-12-16T08:44:27.962" v="4224" actId="790"/>
          <ac:spMkLst>
            <pc:docMk/>
            <pc:sldMk cId="2535546907" sldId="1116"/>
            <ac:spMk id="3" creationId="{A80DA90F-43D4-F9A4-F2BB-C21969A9F4FA}"/>
          </ac:spMkLst>
        </pc:spChg>
        <pc:spChg chg="mod">
          <ac:chgData name="Karl Michael Höferl" userId="544d2ce1-0a3b-4706-9dfd-c6d69d0e3c8e" providerId="ADAL" clId="{B5C28CF9-9309-4C44-9C4E-BDDDBB4B4B3E}" dt="2024-12-16T08:44:27.964" v="4225" actId="790"/>
          <ac:spMkLst>
            <pc:docMk/>
            <pc:sldMk cId="2535546907" sldId="1116"/>
            <ac:spMk id="4" creationId="{725CC04C-F386-6AC0-85FB-F10A1BCA0FA5}"/>
          </ac:spMkLst>
        </pc:spChg>
        <pc:spChg chg="mod">
          <ac:chgData name="Karl Michael Höferl" userId="544d2ce1-0a3b-4706-9dfd-c6d69d0e3c8e" providerId="ADAL" clId="{B5C28CF9-9309-4C44-9C4E-BDDDBB4B4B3E}" dt="2024-12-16T08:44:27.965" v="4226" actId="790"/>
          <ac:spMkLst>
            <pc:docMk/>
            <pc:sldMk cId="2535546907" sldId="1116"/>
            <ac:spMk id="5" creationId="{5DA04734-1167-ACB4-5E64-5DF55E9A7F27}"/>
          </ac:spMkLst>
        </pc:spChg>
        <pc:spChg chg="mod">
          <ac:chgData name="Karl Michael Höferl" userId="544d2ce1-0a3b-4706-9dfd-c6d69d0e3c8e" providerId="ADAL" clId="{B5C28CF9-9309-4C44-9C4E-BDDDBB4B4B3E}" dt="2024-12-16T08:44:27.965" v="4227" actId="790"/>
          <ac:spMkLst>
            <pc:docMk/>
            <pc:sldMk cId="2535546907" sldId="1116"/>
            <ac:spMk id="6" creationId="{FAFB0E55-38FB-2B88-35CF-6096A33BB53D}"/>
          </ac:spMkLst>
        </pc:spChg>
        <pc:picChg chg="add mod">
          <ac:chgData name="Karl Michael Höferl" userId="544d2ce1-0a3b-4706-9dfd-c6d69d0e3c8e" providerId="ADAL" clId="{B5C28CF9-9309-4C44-9C4E-BDDDBB4B4B3E}" dt="2024-11-26T13:59:05.842" v="460" actId="1076"/>
          <ac:picMkLst>
            <pc:docMk/>
            <pc:sldMk cId="2535546907" sldId="1116"/>
            <ac:picMk id="3074" creationId="{1B12D1F4-3A93-E37D-B3A8-81E84B545EEC}"/>
          </ac:picMkLst>
        </pc:picChg>
      </pc:sldChg>
      <pc:sldChg chg="del">
        <pc:chgData name="Karl Michael Höferl" userId="544d2ce1-0a3b-4706-9dfd-c6d69d0e3c8e" providerId="ADAL" clId="{B5C28CF9-9309-4C44-9C4E-BDDDBB4B4B3E}" dt="2024-11-26T13:24:53.103" v="87" actId="47"/>
        <pc:sldMkLst>
          <pc:docMk/>
          <pc:sldMk cId="784999135" sldId="1117"/>
        </pc:sldMkLst>
      </pc:sldChg>
      <pc:sldChg chg="addSp delSp modSp add mod">
        <pc:chgData name="Karl Michael Höferl" userId="544d2ce1-0a3b-4706-9dfd-c6d69d0e3c8e" providerId="ADAL" clId="{B5C28CF9-9309-4C44-9C4E-BDDDBB4B4B3E}" dt="2024-12-16T08:44:27.961" v="4222" actId="790"/>
        <pc:sldMkLst>
          <pc:docMk/>
          <pc:sldMk cId="2620988874" sldId="1117"/>
        </pc:sldMkLst>
        <pc:spChg chg="mod">
          <ac:chgData name="Karl Michael Höferl" userId="544d2ce1-0a3b-4706-9dfd-c6d69d0e3c8e" providerId="ADAL" clId="{B5C28CF9-9309-4C44-9C4E-BDDDBB4B4B3E}" dt="2024-12-16T08:44:27.959" v="4219" actId="790"/>
          <ac:spMkLst>
            <pc:docMk/>
            <pc:sldMk cId="2620988874" sldId="1117"/>
            <ac:spMk id="2" creationId="{B13B7EA9-BDE0-417B-2D15-9D0417D5C232}"/>
          </ac:spMkLst>
        </pc:spChg>
        <pc:spChg chg="mod ord">
          <ac:chgData name="Karl Michael Höferl" userId="544d2ce1-0a3b-4706-9dfd-c6d69d0e3c8e" providerId="ADAL" clId="{B5C28CF9-9309-4C44-9C4E-BDDDBB4B4B3E}" dt="2024-12-16T08:44:27.961" v="4222" actId="790"/>
          <ac:spMkLst>
            <pc:docMk/>
            <pc:sldMk cId="2620988874" sldId="1117"/>
            <ac:spMk id="3" creationId="{A80DA90F-43D4-F9A4-F2BB-C21969A9F4FA}"/>
          </ac:spMkLst>
        </pc:spChg>
        <pc:spChg chg="del mod">
          <ac:chgData name="Karl Michael Höferl" userId="544d2ce1-0a3b-4706-9dfd-c6d69d0e3c8e" providerId="ADAL" clId="{B5C28CF9-9309-4C44-9C4E-BDDDBB4B4B3E}" dt="2024-11-26T13:55:11.353" v="411" actId="22"/>
          <ac:spMkLst>
            <pc:docMk/>
            <pc:sldMk cId="2620988874" sldId="1117"/>
            <ac:spMk id="4" creationId="{725CC04C-F386-6AC0-85FB-F10A1BCA0FA5}"/>
          </ac:spMkLst>
        </pc:spChg>
        <pc:spChg chg="mod">
          <ac:chgData name="Karl Michael Höferl" userId="544d2ce1-0a3b-4706-9dfd-c6d69d0e3c8e" providerId="ADAL" clId="{B5C28CF9-9309-4C44-9C4E-BDDDBB4B4B3E}" dt="2024-12-16T08:44:27.959" v="4220" actId="790"/>
          <ac:spMkLst>
            <pc:docMk/>
            <pc:sldMk cId="2620988874" sldId="1117"/>
            <ac:spMk id="5" creationId="{5DA04734-1167-ACB4-5E64-5DF55E9A7F27}"/>
          </ac:spMkLst>
        </pc:spChg>
        <pc:spChg chg="mod">
          <ac:chgData name="Karl Michael Höferl" userId="544d2ce1-0a3b-4706-9dfd-c6d69d0e3c8e" providerId="ADAL" clId="{B5C28CF9-9309-4C44-9C4E-BDDDBB4B4B3E}" dt="2024-12-16T08:44:27.960" v="4221" actId="790"/>
          <ac:spMkLst>
            <pc:docMk/>
            <pc:sldMk cId="2620988874" sldId="1117"/>
            <ac:spMk id="6" creationId="{FAFB0E55-38FB-2B88-35CF-6096A33BB53D}"/>
          </ac:spMkLst>
        </pc:spChg>
        <pc:picChg chg="add mod ord">
          <ac:chgData name="Karl Michael Höferl" userId="544d2ce1-0a3b-4706-9dfd-c6d69d0e3c8e" providerId="ADAL" clId="{B5C28CF9-9309-4C44-9C4E-BDDDBB4B4B3E}" dt="2024-11-26T13:55:23.090" v="416" actId="1076"/>
          <ac:picMkLst>
            <pc:docMk/>
            <pc:sldMk cId="2620988874" sldId="1117"/>
            <ac:picMk id="8" creationId="{EEEF0C84-44D0-A9C4-37E9-52AD5FF492ED}"/>
          </ac:picMkLst>
        </pc:picChg>
      </pc:sldChg>
      <pc:sldChg chg="del">
        <pc:chgData name="Karl Michael Höferl" userId="544d2ce1-0a3b-4706-9dfd-c6d69d0e3c8e" providerId="ADAL" clId="{B5C28CF9-9309-4C44-9C4E-BDDDBB4B4B3E}" dt="2024-11-26T13:24:53.103" v="87" actId="47"/>
        <pc:sldMkLst>
          <pc:docMk/>
          <pc:sldMk cId="1534246116" sldId="1118"/>
        </pc:sldMkLst>
      </pc:sldChg>
      <pc:sldChg chg="addSp delSp modSp add mod">
        <pc:chgData name="Karl Michael Höferl" userId="544d2ce1-0a3b-4706-9dfd-c6d69d0e3c8e" providerId="ADAL" clId="{B5C28CF9-9309-4C44-9C4E-BDDDBB4B4B3E}" dt="2024-12-16T08:44:27.969" v="4231" actId="790"/>
        <pc:sldMkLst>
          <pc:docMk/>
          <pc:sldMk cId="3662380162" sldId="1118"/>
        </pc:sldMkLst>
        <pc:spChg chg="mod">
          <ac:chgData name="Karl Michael Höferl" userId="544d2ce1-0a3b-4706-9dfd-c6d69d0e3c8e" providerId="ADAL" clId="{B5C28CF9-9309-4C44-9C4E-BDDDBB4B4B3E}" dt="2024-12-16T08:44:27.967" v="4228" actId="790"/>
          <ac:spMkLst>
            <pc:docMk/>
            <pc:sldMk cId="3662380162" sldId="1118"/>
            <ac:spMk id="2" creationId="{B13B7EA9-BDE0-417B-2D15-9D0417D5C232}"/>
          </ac:spMkLst>
        </pc:spChg>
        <pc:spChg chg="mod">
          <ac:chgData name="Karl Michael Höferl" userId="544d2ce1-0a3b-4706-9dfd-c6d69d0e3c8e" providerId="ADAL" clId="{B5C28CF9-9309-4C44-9C4E-BDDDBB4B4B3E}" dt="2024-12-16T08:44:27.967" v="4229" actId="790"/>
          <ac:spMkLst>
            <pc:docMk/>
            <pc:sldMk cId="3662380162" sldId="1118"/>
            <ac:spMk id="3" creationId="{A80DA90F-43D4-F9A4-F2BB-C21969A9F4FA}"/>
          </ac:spMkLst>
        </pc:spChg>
        <pc:spChg chg="del">
          <ac:chgData name="Karl Michael Höferl" userId="544d2ce1-0a3b-4706-9dfd-c6d69d0e3c8e" providerId="ADAL" clId="{B5C28CF9-9309-4C44-9C4E-BDDDBB4B4B3E}" dt="2024-11-26T14:01:15.436" v="466" actId="478"/>
          <ac:spMkLst>
            <pc:docMk/>
            <pc:sldMk cId="3662380162" sldId="1118"/>
            <ac:spMk id="4" creationId="{725CC04C-F386-6AC0-85FB-F10A1BCA0FA5}"/>
          </ac:spMkLst>
        </pc:spChg>
        <pc:spChg chg="mod">
          <ac:chgData name="Karl Michael Höferl" userId="544d2ce1-0a3b-4706-9dfd-c6d69d0e3c8e" providerId="ADAL" clId="{B5C28CF9-9309-4C44-9C4E-BDDDBB4B4B3E}" dt="2024-12-16T08:44:27.968" v="4230" actId="790"/>
          <ac:spMkLst>
            <pc:docMk/>
            <pc:sldMk cId="3662380162" sldId="1118"/>
            <ac:spMk id="5" creationId="{5DA04734-1167-ACB4-5E64-5DF55E9A7F27}"/>
          </ac:spMkLst>
        </pc:spChg>
        <pc:spChg chg="mod">
          <ac:chgData name="Karl Michael Höferl" userId="544d2ce1-0a3b-4706-9dfd-c6d69d0e3c8e" providerId="ADAL" clId="{B5C28CF9-9309-4C44-9C4E-BDDDBB4B4B3E}" dt="2024-12-16T08:44:27.969" v="4231" actId="790"/>
          <ac:spMkLst>
            <pc:docMk/>
            <pc:sldMk cId="3662380162" sldId="1118"/>
            <ac:spMk id="6" creationId="{FAFB0E55-38FB-2B88-35CF-6096A33BB53D}"/>
          </ac:spMkLst>
        </pc:spChg>
        <pc:spChg chg="add del mod">
          <ac:chgData name="Karl Michael Höferl" userId="544d2ce1-0a3b-4706-9dfd-c6d69d0e3c8e" providerId="ADAL" clId="{B5C28CF9-9309-4C44-9C4E-BDDDBB4B4B3E}" dt="2024-11-26T14:01:18.564" v="467" actId="22"/>
          <ac:spMkLst>
            <pc:docMk/>
            <pc:sldMk cId="3662380162" sldId="1118"/>
            <ac:spMk id="8" creationId="{73E05542-0DC2-0879-3F9D-4528934277A8}"/>
          </ac:spMkLst>
        </pc:spChg>
        <pc:picChg chg="add mod ord">
          <ac:chgData name="Karl Michael Höferl" userId="544d2ce1-0a3b-4706-9dfd-c6d69d0e3c8e" providerId="ADAL" clId="{B5C28CF9-9309-4C44-9C4E-BDDDBB4B4B3E}" dt="2024-11-26T14:01:47.316" v="470"/>
          <ac:picMkLst>
            <pc:docMk/>
            <pc:sldMk cId="3662380162" sldId="1118"/>
            <ac:picMk id="10" creationId="{2B91357A-48E0-B15D-BE44-87E9422A5D40}"/>
          </ac:picMkLst>
        </pc:picChg>
        <pc:picChg chg="del">
          <ac:chgData name="Karl Michael Höferl" userId="544d2ce1-0a3b-4706-9dfd-c6d69d0e3c8e" providerId="ADAL" clId="{B5C28CF9-9309-4C44-9C4E-BDDDBB4B4B3E}" dt="2024-11-26T14:01:14.374" v="465" actId="478"/>
          <ac:picMkLst>
            <pc:docMk/>
            <pc:sldMk cId="3662380162" sldId="1118"/>
            <ac:picMk id="3074" creationId="{1B12D1F4-3A93-E37D-B3A8-81E84B545EEC}"/>
          </ac:picMkLst>
        </pc:picChg>
      </pc:sldChg>
      <pc:sldChg chg="addSp modSp new mod">
        <pc:chgData name="Karl Michael Höferl" userId="544d2ce1-0a3b-4706-9dfd-c6d69d0e3c8e" providerId="ADAL" clId="{B5C28CF9-9309-4C44-9C4E-BDDDBB4B4B3E}" dt="2024-12-16T08:44:27.920" v="4187" actId="790"/>
        <pc:sldMkLst>
          <pc:docMk/>
          <pc:sldMk cId="1287257967" sldId="1119"/>
        </pc:sldMkLst>
        <pc:spChg chg="mod">
          <ac:chgData name="Karl Michael Höferl" userId="544d2ce1-0a3b-4706-9dfd-c6d69d0e3c8e" providerId="ADAL" clId="{B5C28CF9-9309-4C44-9C4E-BDDDBB4B4B3E}" dt="2024-12-16T08:44:27.916" v="4183" actId="790"/>
          <ac:spMkLst>
            <pc:docMk/>
            <pc:sldMk cId="1287257967" sldId="1119"/>
            <ac:spMk id="2" creationId="{B7EAF879-08E7-558D-F28B-B68A54C020F1}"/>
          </ac:spMkLst>
        </pc:spChg>
        <pc:spChg chg="mod">
          <ac:chgData name="Karl Michael Höferl" userId="544d2ce1-0a3b-4706-9dfd-c6d69d0e3c8e" providerId="ADAL" clId="{B5C28CF9-9309-4C44-9C4E-BDDDBB4B4B3E}" dt="2024-12-16T08:44:27.917" v="4184" actId="790"/>
          <ac:spMkLst>
            <pc:docMk/>
            <pc:sldMk cId="1287257967" sldId="1119"/>
            <ac:spMk id="3" creationId="{FC8BFC51-3F25-08A4-2716-3FF6A25485AB}"/>
          </ac:spMkLst>
        </pc:spChg>
        <pc:spChg chg="mod">
          <ac:chgData name="Karl Michael Höferl" userId="544d2ce1-0a3b-4706-9dfd-c6d69d0e3c8e" providerId="ADAL" clId="{B5C28CF9-9309-4C44-9C4E-BDDDBB4B4B3E}" dt="2024-12-16T08:44:27.919" v="4185" actId="790"/>
          <ac:spMkLst>
            <pc:docMk/>
            <pc:sldMk cId="1287257967" sldId="1119"/>
            <ac:spMk id="4" creationId="{9F423510-08A9-557B-2771-920F28B5E0B7}"/>
          </ac:spMkLst>
        </pc:spChg>
        <pc:spChg chg="mod">
          <ac:chgData name="Karl Michael Höferl" userId="544d2ce1-0a3b-4706-9dfd-c6d69d0e3c8e" providerId="ADAL" clId="{B5C28CF9-9309-4C44-9C4E-BDDDBB4B4B3E}" dt="2024-12-16T08:44:27.919" v="4186" actId="790"/>
          <ac:spMkLst>
            <pc:docMk/>
            <pc:sldMk cId="1287257967" sldId="1119"/>
            <ac:spMk id="5" creationId="{846EB512-3FFD-64BE-7339-9C0FA530BB65}"/>
          </ac:spMkLst>
        </pc:spChg>
        <pc:spChg chg="mod">
          <ac:chgData name="Karl Michael Höferl" userId="544d2ce1-0a3b-4706-9dfd-c6d69d0e3c8e" providerId="ADAL" clId="{B5C28CF9-9309-4C44-9C4E-BDDDBB4B4B3E}" dt="2024-12-16T08:44:27.920" v="4187" actId="790"/>
          <ac:spMkLst>
            <pc:docMk/>
            <pc:sldMk cId="1287257967" sldId="1119"/>
            <ac:spMk id="6" creationId="{64179207-24F8-B76B-5975-33FD7671A82C}"/>
          </ac:spMkLst>
        </pc:spChg>
        <pc:picChg chg="add mod">
          <ac:chgData name="Karl Michael Höferl" userId="544d2ce1-0a3b-4706-9dfd-c6d69d0e3c8e" providerId="ADAL" clId="{B5C28CF9-9309-4C44-9C4E-BDDDBB4B4B3E}" dt="2024-11-26T14:09:12.481" v="717" actId="1038"/>
          <ac:picMkLst>
            <pc:docMk/>
            <pc:sldMk cId="1287257967" sldId="1119"/>
            <ac:picMk id="7" creationId="{93404516-6F04-8425-303C-DB42FC7F94AD}"/>
          </ac:picMkLst>
        </pc:picChg>
      </pc:sldChg>
      <pc:sldChg chg="addSp delSp modSp new mod modNotesTx">
        <pc:chgData name="Karl Michael Höferl" userId="544d2ce1-0a3b-4706-9dfd-c6d69d0e3c8e" providerId="ADAL" clId="{B5C28CF9-9309-4C44-9C4E-BDDDBB4B4B3E}" dt="2024-12-16T08:44:27.974" v="4236" actId="790"/>
        <pc:sldMkLst>
          <pc:docMk/>
          <pc:sldMk cId="1921047245" sldId="1120"/>
        </pc:sldMkLst>
        <pc:spChg chg="mod">
          <ac:chgData name="Karl Michael Höferl" userId="544d2ce1-0a3b-4706-9dfd-c6d69d0e3c8e" providerId="ADAL" clId="{B5C28CF9-9309-4C44-9C4E-BDDDBB4B4B3E}" dt="2024-12-16T08:44:27.970" v="4232" actId="790"/>
          <ac:spMkLst>
            <pc:docMk/>
            <pc:sldMk cId="1921047245" sldId="1120"/>
            <ac:spMk id="2" creationId="{83BEE67E-1178-2420-4735-0949338A959B}"/>
          </ac:spMkLst>
        </pc:spChg>
        <pc:spChg chg="mod">
          <ac:chgData name="Karl Michael Höferl" userId="544d2ce1-0a3b-4706-9dfd-c6d69d0e3c8e" providerId="ADAL" clId="{B5C28CF9-9309-4C44-9C4E-BDDDBB4B4B3E}" dt="2024-12-16T08:44:27.970" v="4233" actId="790"/>
          <ac:spMkLst>
            <pc:docMk/>
            <pc:sldMk cId="1921047245" sldId="1120"/>
            <ac:spMk id="3" creationId="{1390620A-2895-8C1C-8123-FC42F8575724}"/>
          </ac:spMkLst>
        </pc:spChg>
        <pc:spChg chg="del">
          <ac:chgData name="Karl Michael Höferl" userId="544d2ce1-0a3b-4706-9dfd-c6d69d0e3c8e" providerId="ADAL" clId="{B5C28CF9-9309-4C44-9C4E-BDDDBB4B4B3E}" dt="2024-11-26T14:16:35.577" v="824" actId="22"/>
          <ac:spMkLst>
            <pc:docMk/>
            <pc:sldMk cId="1921047245" sldId="1120"/>
            <ac:spMk id="4" creationId="{B6DE7A50-E9AA-94F4-BD51-1965867D10E3}"/>
          </ac:spMkLst>
        </pc:spChg>
        <pc:spChg chg="mod">
          <ac:chgData name="Karl Michael Höferl" userId="544d2ce1-0a3b-4706-9dfd-c6d69d0e3c8e" providerId="ADAL" clId="{B5C28CF9-9309-4C44-9C4E-BDDDBB4B4B3E}" dt="2024-12-16T08:44:27.971" v="4234" actId="790"/>
          <ac:spMkLst>
            <pc:docMk/>
            <pc:sldMk cId="1921047245" sldId="1120"/>
            <ac:spMk id="5" creationId="{17A5B2F2-854E-B750-55BD-86274876106D}"/>
          </ac:spMkLst>
        </pc:spChg>
        <pc:spChg chg="mod">
          <ac:chgData name="Karl Michael Höferl" userId="544d2ce1-0a3b-4706-9dfd-c6d69d0e3c8e" providerId="ADAL" clId="{B5C28CF9-9309-4C44-9C4E-BDDDBB4B4B3E}" dt="2024-12-16T08:44:27.972" v="4235" actId="790"/>
          <ac:spMkLst>
            <pc:docMk/>
            <pc:sldMk cId="1921047245" sldId="1120"/>
            <ac:spMk id="6" creationId="{610B1EF5-5877-D98B-C595-B4A4C876BF41}"/>
          </ac:spMkLst>
        </pc:spChg>
        <pc:spChg chg="add mod">
          <ac:chgData name="Karl Michael Höferl" userId="544d2ce1-0a3b-4706-9dfd-c6d69d0e3c8e" providerId="ADAL" clId="{B5C28CF9-9309-4C44-9C4E-BDDDBB4B4B3E}" dt="2024-12-16T08:44:27.974" v="4236" actId="790"/>
          <ac:spMkLst>
            <pc:docMk/>
            <pc:sldMk cId="1921047245" sldId="1120"/>
            <ac:spMk id="12" creationId="{C5F0BB78-3D43-ED9E-3AB8-6F4E523BA5B5}"/>
          </ac:spMkLst>
        </pc:spChg>
        <pc:picChg chg="add del mod ord">
          <ac:chgData name="Karl Michael Höferl" userId="544d2ce1-0a3b-4706-9dfd-c6d69d0e3c8e" providerId="ADAL" clId="{B5C28CF9-9309-4C44-9C4E-BDDDBB4B4B3E}" dt="2024-11-26T16:51:19.702" v="843" actId="21"/>
          <ac:picMkLst>
            <pc:docMk/>
            <pc:sldMk cId="1921047245" sldId="1120"/>
            <ac:picMk id="8" creationId="{C1924FCF-AED8-23DD-5790-FEBE035BFFEB}"/>
          </ac:picMkLst>
        </pc:picChg>
        <pc:picChg chg="add del mod">
          <ac:chgData name="Karl Michael Höferl" userId="544d2ce1-0a3b-4706-9dfd-c6d69d0e3c8e" providerId="ADAL" clId="{B5C28CF9-9309-4C44-9C4E-BDDDBB4B4B3E}" dt="2024-11-26T16:49:20.523" v="835" actId="21"/>
          <ac:picMkLst>
            <pc:docMk/>
            <pc:sldMk cId="1921047245" sldId="1120"/>
            <ac:picMk id="10" creationId="{66BF13AC-0A32-A062-C9F1-4B8AF6C719B4}"/>
          </ac:picMkLst>
        </pc:picChg>
        <pc:picChg chg="add mod">
          <ac:chgData name="Karl Michael Höferl" userId="544d2ce1-0a3b-4706-9dfd-c6d69d0e3c8e" providerId="ADAL" clId="{B5C28CF9-9309-4C44-9C4E-BDDDBB4B4B3E}" dt="2024-11-26T16:51:25.997" v="848" actId="1076"/>
          <ac:picMkLst>
            <pc:docMk/>
            <pc:sldMk cId="1921047245" sldId="1120"/>
            <ac:picMk id="13" creationId="{C1924FCF-AED8-23DD-5790-FEBE035BFFEB}"/>
          </ac:picMkLst>
        </pc:picChg>
      </pc:sldChg>
      <pc:sldChg chg="del">
        <pc:chgData name="Karl Michael Höferl" userId="544d2ce1-0a3b-4706-9dfd-c6d69d0e3c8e" providerId="ADAL" clId="{B5C28CF9-9309-4C44-9C4E-BDDDBB4B4B3E}" dt="2024-11-26T13:24:53.103" v="87" actId="47"/>
        <pc:sldMkLst>
          <pc:docMk/>
          <pc:sldMk cId="3337525493" sldId="1120"/>
        </pc:sldMkLst>
      </pc:sldChg>
      <pc:sldChg chg="del">
        <pc:chgData name="Karl Michael Höferl" userId="544d2ce1-0a3b-4706-9dfd-c6d69d0e3c8e" providerId="ADAL" clId="{B5C28CF9-9309-4C44-9C4E-BDDDBB4B4B3E}" dt="2024-11-26T13:24:53.103" v="87" actId="47"/>
        <pc:sldMkLst>
          <pc:docMk/>
          <pc:sldMk cId="1298630083" sldId="1121"/>
        </pc:sldMkLst>
      </pc:sldChg>
      <pc:sldChg chg="addSp delSp modSp new mod">
        <pc:chgData name="Karl Michael Höferl" userId="544d2ce1-0a3b-4706-9dfd-c6d69d0e3c8e" providerId="ADAL" clId="{B5C28CF9-9309-4C44-9C4E-BDDDBB4B4B3E}" dt="2024-12-16T08:44:27.942" v="4213" actId="790"/>
        <pc:sldMkLst>
          <pc:docMk/>
          <pc:sldMk cId="1537057487" sldId="1121"/>
        </pc:sldMkLst>
        <pc:spChg chg="mod">
          <ac:chgData name="Karl Michael Höferl" userId="544d2ce1-0a3b-4706-9dfd-c6d69d0e3c8e" providerId="ADAL" clId="{B5C28CF9-9309-4C44-9C4E-BDDDBB4B4B3E}" dt="2024-12-16T08:44:27.940" v="4210" actId="790"/>
          <ac:spMkLst>
            <pc:docMk/>
            <pc:sldMk cId="1537057487" sldId="1121"/>
            <ac:spMk id="2" creationId="{299A28E5-08F0-DCFE-1992-133B8B3FBDB6}"/>
          </ac:spMkLst>
        </pc:spChg>
        <pc:spChg chg="mod">
          <ac:chgData name="Karl Michael Höferl" userId="544d2ce1-0a3b-4706-9dfd-c6d69d0e3c8e" providerId="ADAL" clId="{B5C28CF9-9309-4C44-9C4E-BDDDBB4B4B3E}" dt="2024-12-16T08:44:27.941" v="4211" actId="790"/>
          <ac:spMkLst>
            <pc:docMk/>
            <pc:sldMk cId="1537057487" sldId="1121"/>
            <ac:spMk id="3" creationId="{83D5E1D0-1587-5C4F-183A-90DE4074DE7F}"/>
          </ac:spMkLst>
        </pc:spChg>
        <pc:spChg chg="del">
          <ac:chgData name="Karl Michael Höferl" userId="544d2ce1-0a3b-4706-9dfd-c6d69d0e3c8e" providerId="ADAL" clId="{B5C28CF9-9309-4C44-9C4E-BDDDBB4B4B3E}" dt="2024-11-26T14:14:47.629" v="799"/>
          <ac:spMkLst>
            <pc:docMk/>
            <pc:sldMk cId="1537057487" sldId="1121"/>
            <ac:spMk id="4" creationId="{31C739CB-BB44-AD98-2ABF-07FEAE0B4C9F}"/>
          </ac:spMkLst>
        </pc:spChg>
        <pc:spChg chg="mod">
          <ac:chgData name="Karl Michael Höferl" userId="544d2ce1-0a3b-4706-9dfd-c6d69d0e3c8e" providerId="ADAL" clId="{B5C28CF9-9309-4C44-9C4E-BDDDBB4B4B3E}" dt="2024-12-16T08:44:27.941" v="4212" actId="790"/>
          <ac:spMkLst>
            <pc:docMk/>
            <pc:sldMk cId="1537057487" sldId="1121"/>
            <ac:spMk id="5" creationId="{15F484E8-B0AF-F4F4-4B0F-58C1E5C5DE88}"/>
          </ac:spMkLst>
        </pc:spChg>
        <pc:spChg chg="mod">
          <ac:chgData name="Karl Michael Höferl" userId="544d2ce1-0a3b-4706-9dfd-c6d69d0e3c8e" providerId="ADAL" clId="{B5C28CF9-9309-4C44-9C4E-BDDDBB4B4B3E}" dt="2024-12-16T08:44:27.942" v="4213" actId="790"/>
          <ac:spMkLst>
            <pc:docMk/>
            <pc:sldMk cId="1537057487" sldId="1121"/>
            <ac:spMk id="6" creationId="{AAF196B3-2E8B-CEF4-F71A-1603AFC5E4E2}"/>
          </ac:spMkLst>
        </pc:spChg>
        <pc:picChg chg="add mod">
          <ac:chgData name="Karl Michael Höferl" userId="544d2ce1-0a3b-4706-9dfd-c6d69d0e3c8e" providerId="ADAL" clId="{B5C28CF9-9309-4C44-9C4E-BDDDBB4B4B3E}" dt="2024-11-26T14:15:33.712" v="806" actId="1035"/>
          <ac:picMkLst>
            <pc:docMk/>
            <pc:sldMk cId="1537057487" sldId="1121"/>
            <ac:picMk id="5122" creationId="{03B3958B-0D95-875F-B149-1AA8FB0E7A19}"/>
          </ac:picMkLst>
        </pc:picChg>
      </pc:sldChg>
      <pc:sldChg chg="del">
        <pc:chgData name="Karl Michael Höferl" userId="544d2ce1-0a3b-4706-9dfd-c6d69d0e3c8e" providerId="ADAL" clId="{B5C28CF9-9309-4C44-9C4E-BDDDBB4B4B3E}" dt="2024-11-26T13:24:53.103" v="87" actId="47"/>
        <pc:sldMkLst>
          <pc:docMk/>
          <pc:sldMk cId="1091924027" sldId="1122"/>
        </pc:sldMkLst>
      </pc:sldChg>
      <pc:sldChg chg="addSp delSp modSp new mod ord">
        <pc:chgData name="Karl Michael Höferl" userId="544d2ce1-0a3b-4706-9dfd-c6d69d0e3c8e" providerId="ADAL" clId="{B5C28CF9-9309-4C44-9C4E-BDDDBB4B4B3E}" dt="2024-12-16T08:44:27.977" v="4240" actId="790"/>
        <pc:sldMkLst>
          <pc:docMk/>
          <pc:sldMk cId="2620672759" sldId="1122"/>
        </pc:sldMkLst>
        <pc:spChg chg="mod">
          <ac:chgData name="Karl Michael Höferl" userId="544d2ce1-0a3b-4706-9dfd-c6d69d0e3c8e" providerId="ADAL" clId="{B5C28CF9-9309-4C44-9C4E-BDDDBB4B4B3E}" dt="2024-12-16T08:44:27.975" v="4237" actId="790"/>
          <ac:spMkLst>
            <pc:docMk/>
            <pc:sldMk cId="2620672759" sldId="1122"/>
            <ac:spMk id="2" creationId="{C5FF6560-B474-FE83-51D9-94ABA63565B1}"/>
          </ac:spMkLst>
        </pc:spChg>
        <pc:spChg chg="mod">
          <ac:chgData name="Karl Michael Höferl" userId="544d2ce1-0a3b-4706-9dfd-c6d69d0e3c8e" providerId="ADAL" clId="{B5C28CF9-9309-4C44-9C4E-BDDDBB4B4B3E}" dt="2024-12-16T08:44:27.975" v="4238" actId="790"/>
          <ac:spMkLst>
            <pc:docMk/>
            <pc:sldMk cId="2620672759" sldId="1122"/>
            <ac:spMk id="3" creationId="{6F5463D8-FD8F-F53C-57BE-BBFBD29619FB}"/>
          </ac:spMkLst>
        </pc:spChg>
        <pc:spChg chg="del">
          <ac:chgData name="Karl Michael Höferl" userId="544d2ce1-0a3b-4706-9dfd-c6d69d0e3c8e" providerId="ADAL" clId="{B5C28CF9-9309-4C44-9C4E-BDDDBB4B4B3E}" dt="2024-11-26T16:49:23.014" v="836"/>
          <ac:spMkLst>
            <pc:docMk/>
            <pc:sldMk cId="2620672759" sldId="1122"/>
            <ac:spMk id="4" creationId="{1C6BB5B6-0B60-8C03-F3FD-3718EA74A1A0}"/>
          </ac:spMkLst>
        </pc:spChg>
        <pc:spChg chg="mod">
          <ac:chgData name="Karl Michael Höferl" userId="544d2ce1-0a3b-4706-9dfd-c6d69d0e3c8e" providerId="ADAL" clId="{B5C28CF9-9309-4C44-9C4E-BDDDBB4B4B3E}" dt="2024-12-16T08:44:27.976" v="4239" actId="790"/>
          <ac:spMkLst>
            <pc:docMk/>
            <pc:sldMk cId="2620672759" sldId="1122"/>
            <ac:spMk id="5" creationId="{51087560-5170-4018-0208-835B764C8545}"/>
          </ac:spMkLst>
        </pc:spChg>
        <pc:spChg chg="mod">
          <ac:chgData name="Karl Michael Höferl" userId="544d2ce1-0a3b-4706-9dfd-c6d69d0e3c8e" providerId="ADAL" clId="{B5C28CF9-9309-4C44-9C4E-BDDDBB4B4B3E}" dt="2024-12-16T08:44:27.977" v="4240" actId="790"/>
          <ac:spMkLst>
            <pc:docMk/>
            <pc:sldMk cId="2620672759" sldId="1122"/>
            <ac:spMk id="6" creationId="{9C8EEDB9-BB7D-3E88-1957-F78222E7C708}"/>
          </ac:spMkLst>
        </pc:spChg>
        <pc:spChg chg="add del mod">
          <ac:chgData name="Karl Michael Höferl" userId="544d2ce1-0a3b-4706-9dfd-c6d69d0e3c8e" providerId="ADAL" clId="{B5C28CF9-9309-4C44-9C4E-BDDDBB4B4B3E}" dt="2024-11-26T16:50:12.817" v="839"/>
          <ac:spMkLst>
            <pc:docMk/>
            <pc:sldMk cId="2620672759" sldId="1122"/>
            <ac:spMk id="8" creationId="{B41AA1C2-6D93-E281-0400-432A2E18CC34}"/>
          </ac:spMkLst>
        </pc:spChg>
        <pc:picChg chg="add mod">
          <ac:chgData name="Karl Michael Höferl" userId="544d2ce1-0a3b-4706-9dfd-c6d69d0e3c8e" providerId="ADAL" clId="{B5C28CF9-9309-4C44-9C4E-BDDDBB4B4B3E}" dt="2024-11-26T16:53:13.622" v="855" actId="14100"/>
          <ac:picMkLst>
            <pc:docMk/>
            <pc:sldMk cId="2620672759" sldId="1122"/>
            <ac:picMk id="9" creationId="{66BF13AC-0A32-A062-C9F1-4B8AF6C719B4}"/>
          </ac:picMkLst>
        </pc:picChg>
        <pc:picChg chg="add del mod">
          <ac:chgData name="Karl Michael Höferl" userId="544d2ce1-0a3b-4706-9dfd-c6d69d0e3c8e" providerId="ADAL" clId="{B5C28CF9-9309-4C44-9C4E-BDDDBB4B4B3E}" dt="2024-11-26T16:50:10.381" v="838" actId="21"/>
          <ac:picMkLst>
            <pc:docMk/>
            <pc:sldMk cId="2620672759" sldId="1122"/>
            <ac:picMk id="10" creationId="{66BF13AC-0A32-A062-C9F1-4B8AF6C719B4}"/>
          </ac:picMkLst>
        </pc:picChg>
      </pc:sldChg>
      <pc:sldChg chg="modSp add mod">
        <pc:chgData name="Karl Michael Höferl" userId="544d2ce1-0a3b-4706-9dfd-c6d69d0e3c8e" providerId="ADAL" clId="{B5C28CF9-9309-4C44-9C4E-BDDDBB4B4B3E}" dt="2024-12-16T08:44:27.988" v="4249" actId="790"/>
        <pc:sldMkLst>
          <pc:docMk/>
          <pc:sldMk cId="887300786" sldId="1123"/>
        </pc:sldMkLst>
        <pc:spChg chg="mod">
          <ac:chgData name="Karl Michael Höferl" userId="544d2ce1-0a3b-4706-9dfd-c6d69d0e3c8e" providerId="ADAL" clId="{B5C28CF9-9309-4C44-9C4E-BDDDBB4B4B3E}" dt="2024-12-16T08:44:27.980" v="4245" actId="790"/>
          <ac:spMkLst>
            <pc:docMk/>
            <pc:sldMk cId="887300786" sldId="1123"/>
            <ac:spMk id="2" creationId="{83BEE67E-1178-2420-4735-0949338A959B}"/>
          </ac:spMkLst>
        </pc:spChg>
        <pc:spChg chg="mod">
          <ac:chgData name="Karl Michael Höferl" userId="544d2ce1-0a3b-4706-9dfd-c6d69d0e3c8e" providerId="ADAL" clId="{B5C28CF9-9309-4C44-9C4E-BDDDBB4B4B3E}" dt="2024-12-16T08:44:27.981" v="4246" actId="790"/>
          <ac:spMkLst>
            <pc:docMk/>
            <pc:sldMk cId="887300786" sldId="1123"/>
            <ac:spMk id="3" creationId="{1390620A-2895-8C1C-8123-FC42F8575724}"/>
          </ac:spMkLst>
        </pc:spChg>
        <pc:spChg chg="mod">
          <ac:chgData name="Karl Michael Höferl" userId="544d2ce1-0a3b-4706-9dfd-c6d69d0e3c8e" providerId="ADAL" clId="{B5C28CF9-9309-4C44-9C4E-BDDDBB4B4B3E}" dt="2024-12-16T08:44:27.982" v="4247" actId="790"/>
          <ac:spMkLst>
            <pc:docMk/>
            <pc:sldMk cId="887300786" sldId="1123"/>
            <ac:spMk id="5" creationId="{17A5B2F2-854E-B750-55BD-86274876106D}"/>
          </ac:spMkLst>
        </pc:spChg>
        <pc:spChg chg="mod">
          <ac:chgData name="Karl Michael Höferl" userId="544d2ce1-0a3b-4706-9dfd-c6d69d0e3c8e" providerId="ADAL" clId="{B5C28CF9-9309-4C44-9C4E-BDDDBB4B4B3E}" dt="2024-12-16T08:44:27.983" v="4248" actId="790"/>
          <ac:spMkLst>
            <pc:docMk/>
            <pc:sldMk cId="887300786" sldId="1123"/>
            <ac:spMk id="6" creationId="{610B1EF5-5877-D98B-C595-B4A4C876BF41}"/>
          </ac:spMkLst>
        </pc:spChg>
        <pc:spChg chg="mod">
          <ac:chgData name="Karl Michael Höferl" userId="544d2ce1-0a3b-4706-9dfd-c6d69d0e3c8e" providerId="ADAL" clId="{B5C28CF9-9309-4C44-9C4E-BDDDBB4B4B3E}" dt="2024-12-16T08:44:27.988" v="4249" actId="790"/>
          <ac:spMkLst>
            <pc:docMk/>
            <pc:sldMk cId="887300786" sldId="1123"/>
            <ac:spMk id="12" creationId="{C5F0BB78-3D43-ED9E-3AB8-6F4E523BA5B5}"/>
          </ac:spMkLst>
        </pc:spChg>
      </pc:sldChg>
      <pc:sldChg chg="del">
        <pc:chgData name="Karl Michael Höferl" userId="544d2ce1-0a3b-4706-9dfd-c6d69d0e3c8e" providerId="ADAL" clId="{B5C28CF9-9309-4C44-9C4E-BDDDBB4B4B3E}" dt="2024-11-26T13:24:32.811" v="85" actId="18676"/>
        <pc:sldMkLst>
          <pc:docMk/>
          <pc:sldMk cId="3149958141" sldId="1123"/>
        </pc:sldMkLst>
      </pc:sldChg>
      <pc:sldChg chg="addSp delSp modSp new mod modNotesTx">
        <pc:chgData name="Karl Michael Höferl" userId="544d2ce1-0a3b-4706-9dfd-c6d69d0e3c8e" providerId="ADAL" clId="{B5C28CF9-9309-4C44-9C4E-BDDDBB4B4B3E}" dt="2024-12-16T08:44:28.003" v="4262" actId="790"/>
        <pc:sldMkLst>
          <pc:docMk/>
          <pc:sldMk cId="734643212" sldId="1124"/>
        </pc:sldMkLst>
        <pc:spChg chg="mod">
          <ac:chgData name="Karl Michael Höferl" userId="544d2ce1-0a3b-4706-9dfd-c6d69d0e3c8e" providerId="ADAL" clId="{B5C28CF9-9309-4C44-9C4E-BDDDBB4B4B3E}" dt="2024-12-16T08:44:27.995" v="4258" actId="790"/>
          <ac:spMkLst>
            <pc:docMk/>
            <pc:sldMk cId="734643212" sldId="1124"/>
            <ac:spMk id="2" creationId="{E233B0C7-EA2F-37C2-991C-C738C542C9A1}"/>
          </ac:spMkLst>
        </pc:spChg>
        <pc:spChg chg="mod">
          <ac:chgData name="Karl Michael Höferl" userId="544d2ce1-0a3b-4706-9dfd-c6d69d0e3c8e" providerId="ADAL" clId="{B5C28CF9-9309-4C44-9C4E-BDDDBB4B4B3E}" dt="2024-12-16T08:44:27.996" v="4259" actId="790"/>
          <ac:spMkLst>
            <pc:docMk/>
            <pc:sldMk cId="734643212" sldId="1124"/>
            <ac:spMk id="3" creationId="{C8F47884-E196-B2F5-2B74-24B7F8CCF70A}"/>
          </ac:spMkLst>
        </pc:spChg>
        <pc:spChg chg="mod">
          <ac:chgData name="Karl Michael Höferl" userId="544d2ce1-0a3b-4706-9dfd-c6d69d0e3c8e" providerId="ADAL" clId="{B5C28CF9-9309-4C44-9C4E-BDDDBB4B4B3E}" dt="2024-12-16T08:44:28.002" v="4260" actId="790"/>
          <ac:spMkLst>
            <pc:docMk/>
            <pc:sldMk cId="734643212" sldId="1124"/>
            <ac:spMk id="4" creationId="{D47D2BF5-975A-91BD-1962-A67F17A72D03}"/>
          </ac:spMkLst>
        </pc:spChg>
        <pc:spChg chg="mod">
          <ac:chgData name="Karl Michael Höferl" userId="544d2ce1-0a3b-4706-9dfd-c6d69d0e3c8e" providerId="ADAL" clId="{B5C28CF9-9309-4C44-9C4E-BDDDBB4B4B3E}" dt="2024-12-16T08:44:28.003" v="4261" actId="790"/>
          <ac:spMkLst>
            <pc:docMk/>
            <pc:sldMk cId="734643212" sldId="1124"/>
            <ac:spMk id="5" creationId="{9586DE5C-E7BA-AD18-8130-7A591A75E311}"/>
          </ac:spMkLst>
        </pc:spChg>
        <pc:spChg chg="mod">
          <ac:chgData name="Karl Michael Höferl" userId="544d2ce1-0a3b-4706-9dfd-c6d69d0e3c8e" providerId="ADAL" clId="{B5C28CF9-9309-4C44-9C4E-BDDDBB4B4B3E}" dt="2024-12-16T08:44:28.003" v="4262" actId="790"/>
          <ac:spMkLst>
            <pc:docMk/>
            <pc:sldMk cId="734643212" sldId="1124"/>
            <ac:spMk id="6" creationId="{BFD33360-8D6F-936A-E101-A23E2DE4C33C}"/>
          </ac:spMkLst>
        </pc:spChg>
        <pc:spChg chg="add del">
          <ac:chgData name="Karl Michael Höferl" userId="544d2ce1-0a3b-4706-9dfd-c6d69d0e3c8e" providerId="ADAL" clId="{B5C28CF9-9309-4C44-9C4E-BDDDBB4B4B3E}" dt="2024-11-27T12:46:40.926" v="1642" actId="22"/>
          <ac:spMkLst>
            <pc:docMk/>
            <pc:sldMk cId="734643212" sldId="1124"/>
            <ac:spMk id="8" creationId="{2ACBA330-1C24-22BF-A954-02A252496444}"/>
          </ac:spMkLst>
        </pc:spChg>
        <pc:picChg chg="add mod">
          <ac:chgData name="Karl Michael Höferl" userId="544d2ce1-0a3b-4706-9dfd-c6d69d0e3c8e" providerId="ADAL" clId="{B5C28CF9-9309-4C44-9C4E-BDDDBB4B4B3E}" dt="2024-12-03T09:11:31.704" v="3852" actId="1582"/>
          <ac:picMkLst>
            <pc:docMk/>
            <pc:sldMk cId="734643212" sldId="1124"/>
            <ac:picMk id="8" creationId="{D9EB5B02-DF8A-4296-6E37-D2AC40535674}"/>
          </ac:picMkLst>
        </pc:picChg>
        <pc:picChg chg="add del mod">
          <ac:chgData name="Karl Michael Höferl" userId="544d2ce1-0a3b-4706-9dfd-c6d69d0e3c8e" providerId="ADAL" clId="{B5C28CF9-9309-4C44-9C4E-BDDDBB4B4B3E}" dt="2024-12-03T09:07:28.612" v="3815" actId="478"/>
          <ac:picMkLst>
            <pc:docMk/>
            <pc:sldMk cId="734643212" sldId="1124"/>
            <ac:picMk id="10" creationId="{2C2E3C42-7414-37EE-C0F0-6563CBC48876}"/>
          </ac:picMkLst>
        </pc:picChg>
        <pc:picChg chg="add del mod">
          <ac:chgData name="Karl Michael Höferl" userId="544d2ce1-0a3b-4706-9dfd-c6d69d0e3c8e" providerId="ADAL" clId="{B5C28CF9-9309-4C44-9C4E-BDDDBB4B4B3E}" dt="2024-12-03T09:07:28.053" v="3814" actId="478"/>
          <ac:picMkLst>
            <pc:docMk/>
            <pc:sldMk cId="734643212" sldId="1124"/>
            <ac:picMk id="1026" creationId="{A5C1DA9E-1E7A-F235-7ABF-461722A302DC}"/>
          </ac:picMkLst>
        </pc:picChg>
      </pc:sldChg>
      <pc:sldChg chg="del">
        <pc:chgData name="Karl Michael Höferl" userId="544d2ce1-0a3b-4706-9dfd-c6d69d0e3c8e" providerId="ADAL" clId="{B5C28CF9-9309-4C44-9C4E-BDDDBB4B4B3E}" dt="2024-11-26T13:24:32.811" v="85" actId="18676"/>
        <pc:sldMkLst>
          <pc:docMk/>
          <pc:sldMk cId="3909942372" sldId="1124"/>
        </pc:sldMkLst>
      </pc:sldChg>
      <pc:sldChg chg="addSp delSp modSp new del mod">
        <pc:chgData name="Karl Michael Höferl" userId="544d2ce1-0a3b-4706-9dfd-c6d69d0e3c8e" providerId="ADAL" clId="{B5C28CF9-9309-4C44-9C4E-BDDDBB4B4B3E}" dt="2024-11-27T12:36:15.952" v="1535" actId="47"/>
        <pc:sldMkLst>
          <pc:docMk/>
          <pc:sldMk cId="350160680" sldId="1125"/>
        </pc:sldMkLst>
        <pc:spChg chg="mod">
          <ac:chgData name="Karl Michael Höferl" userId="544d2ce1-0a3b-4706-9dfd-c6d69d0e3c8e" providerId="ADAL" clId="{B5C28CF9-9309-4C44-9C4E-BDDDBB4B4B3E}" dt="2024-11-27T12:30:01.989" v="1427" actId="20577"/>
          <ac:spMkLst>
            <pc:docMk/>
            <pc:sldMk cId="350160680" sldId="1125"/>
            <ac:spMk id="3" creationId="{B9D9B231-4830-93C7-2116-39226B50694E}"/>
          </ac:spMkLst>
        </pc:spChg>
        <pc:spChg chg="del">
          <ac:chgData name="Karl Michael Höferl" userId="544d2ce1-0a3b-4706-9dfd-c6d69d0e3c8e" providerId="ADAL" clId="{B5C28CF9-9309-4C44-9C4E-BDDDBB4B4B3E}" dt="2024-11-27T12:29:29.104" v="1400" actId="22"/>
          <ac:spMkLst>
            <pc:docMk/>
            <pc:sldMk cId="350160680" sldId="1125"/>
            <ac:spMk id="4" creationId="{277B4F5E-4957-D331-74BF-70BD366797AD}"/>
          </ac:spMkLst>
        </pc:spChg>
        <pc:picChg chg="add mod ord">
          <ac:chgData name="Karl Michael Höferl" userId="544d2ce1-0a3b-4706-9dfd-c6d69d0e3c8e" providerId="ADAL" clId="{B5C28CF9-9309-4C44-9C4E-BDDDBB4B4B3E}" dt="2024-11-27T12:29:45.825" v="1407"/>
          <ac:picMkLst>
            <pc:docMk/>
            <pc:sldMk cId="350160680" sldId="1125"/>
            <ac:picMk id="8" creationId="{C3CF77FB-7D09-5AD5-0759-5D48FDD865CA}"/>
          </ac:picMkLst>
        </pc:picChg>
      </pc:sldChg>
      <pc:sldChg chg="del">
        <pc:chgData name="Karl Michael Höferl" userId="544d2ce1-0a3b-4706-9dfd-c6d69d0e3c8e" providerId="ADAL" clId="{B5C28CF9-9309-4C44-9C4E-BDDDBB4B4B3E}" dt="2024-11-26T13:24:32.811" v="85" actId="18676"/>
        <pc:sldMkLst>
          <pc:docMk/>
          <pc:sldMk cId="1465552444" sldId="1125"/>
        </pc:sldMkLst>
      </pc:sldChg>
      <pc:sldChg chg="addSp modSp add mod">
        <pc:chgData name="Karl Michael Höferl" userId="544d2ce1-0a3b-4706-9dfd-c6d69d0e3c8e" providerId="ADAL" clId="{B5C28CF9-9309-4C44-9C4E-BDDDBB4B4B3E}" dt="2024-12-16T08:44:27.980" v="4244" actId="790"/>
        <pc:sldMkLst>
          <pc:docMk/>
          <pc:sldMk cId="247863768" sldId="1126"/>
        </pc:sldMkLst>
        <pc:spChg chg="mod">
          <ac:chgData name="Karl Michael Höferl" userId="544d2ce1-0a3b-4706-9dfd-c6d69d0e3c8e" providerId="ADAL" clId="{B5C28CF9-9309-4C44-9C4E-BDDDBB4B4B3E}" dt="2024-12-16T08:44:27.977" v="4241" actId="790"/>
          <ac:spMkLst>
            <pc:docMk/>
            <pc:sldMk cId="247863768" sldId="1126"/>
            <ac:spMk id="2" creationId="{C5FF6560-B474-FE83-51D9-94ABA63565B1}"/>
          </ac:spMkLst>
        </pc:spChg>
        <pc:spChg chg="mod">
          <ac:chgData name="Karl Michael Höferl" userId="544d2ce1-0a3b-4706-9dfd-c6d69d0e3c8e" providerId="ADAL" clId="{B5C28CF9-9309-4C44-9C4E-BDDDBB4B4B3E}" dt="2024-12-16T08:44:27.978" v="4242" actId="790"/>
          <ac:spMkLst>
            <pc:docMk/>
            <pc:sldMk cId="247863768" sldId="1126"/>
            <ac:spMk id="3" creationId="{6F5463D8-FD8F-F53C-57BE-BBFBD29619FB}"/>
          </ac:spMkLst>
        </pc:spChg>
        <pc:spChg chg="mod">
          <ac:chgData name="Karl Michael Höferl" userId="544d2ce1-0a3b-4706-9dfd-c6d69d0e3c8e" providerId="ADAL" clId="{B5C28CF9-9309-4C44-9C4E-BDDDBB4B4B3E}" dt="2024-12-16T08:44:27.979" v="4243" actId="790"/>
          <ac:spMkLst>
            <pc:docMk/>
            <pc:sldMk cId="247863768" sldId="1126"/>
            <ac:spMk id="5" creationId="{51087560-5170-4018-0208-835B764C8545}"/>
          </ac:spMkLst>
        </pc:spChg>
        <pc:spChg chg="mod">
          <ac:chgData name="Karl Michael Höferl" userId="544d2ce1-0a3b-4706-9dfd-c6d69d0e3c8e" providerId="ADAL" clId="{B5C28CF9-9309-4C44-9C4E-BDDDBB4B4B3E}" dt="2024-12-16T08:44:27.980" v="4244" actId="790"/>
          <ac:spMkLst>
            <pc:docMk/>
            <pc:sldMk cId="247863768" sldId="1126"/>
            <ac:spMk id="6" creationId="{9C8EEDB9-BB7D-3E88-1957-F78222E7C708}"/>
          </ac:spMkLst>
        </pc:spChg>
        <pc:picChg chg="add mod">
          <ac:chgData name="Karl Michael Höferl" userId="544d2ce1-0a3b-4706-9dfd-c6d69d0e3c8e" providerId="ADAL" clId="{B5C28CF9-9309-4C44-9C4E-BDDDBB4B4B3E}" dt="2024-11-27T12:17:01.516" v="1213" actId="1076"/>
          <ac:picMkLst>
            <pc:docMk/>
            <pc:sldMk cId="247863768" sldId="1126"/>
            <ac:picMk id="4" creationId="{796B0BCE-38C7-B893-E71A-D2A97EB0A255}"/>
          </ac:picMkLst>
        </pc:picChg>
        <pc:picChg chg="mod">
          <ac:chgData name="Karl Michael Höferl" userId="544d2ce1-0a3b-4706-9dfd-c6d69d0e3c8e" providerId="ADAL" clId="{B5C28CF9-9309-4C44-9C4E-BDDDBB4B4B3E}" dt="2024-11-27T12:16:58.299" v="1212" actId="1076"/>
          <ac:picMkLst>
            <pc:docMk/>
            <pc:sldMk cId="247863768" sldId="1126"/>
            <ac:picMk id="9" creationId="{66BF13AC-0A32-A062-C9F1-4B8AF6C719B4}"/>
          </ac:picMkLst>
        </pc:picChg>
      </pc:sldChg>
      <pc:sldChg chg="del">
        <pc:chgData name="Karl Michael Höferl" userId="544d2ce1-0a3b-4706-9dfd-c6d69d0e3c8e" providerId="ADAL" clId="{B5C28CF9-9309-4C44-9C4E-BDDDBB4B4B3E}" dt="2024-11-26T13:24:32.811" v="85" actId="18676"/>
        <pc:sldMkLst>
          <pc:docMk/>
          <pc:sldMk cId="3051626265" sldId="1126"/>
        </pc:sldMkLst>
      </pc:sldChg>
      <pc:sldChg chg="addSp delSp modSp new mod">
        <pc:chgData name="Karl Michael Höferl" userId="544d2ce1-0a3b-4706-9dfd-c6d69d0e3c8e" providerId="ADAL" clId="{B5C28CF9-9309-4C44-9C4E-BDDDBB4B4B3E}" dt="2024-12-16T08:44:27.994" v="4257" actId="790"/>
        <pc:sldMkLst>
          <pc:docMk/>
          <pc:sldMk cId="3127350569" sldId="1127"/>
        </pc:sldMkLst>
        <pc:spChg chg="mod">
          <ac:chgData name="Karl Michael Höferl" userId="544d2ce1-0a3b-4706-9dfd-c6d69d0e3c8e" providerId="ADAL" clId="{B5C28CF9-9309-4C44-9C4E-BDDDBB4B4B3E}" dt="2024-12-16T08:44:27.991" v="4254" actId="790"/>
          <ac:spMkLst>
            <pc:docMk/>
            <pc:sldMk cId="3127350569" sldId="1127"/>
            <ac:spMk id="2" creationId="{9863F261-7147-2889-59A9-DEAA15C6D868}"/>
          </ac:spMkLst>
        </pc:spChg>
        <pc:spChg chg="mod">
          <ac:chgData name="Karl Michael Höferl" userId="544d2ce1-0a3b-4706-9dfd-c6d69d0e3c8e" providerId="ADAL" clId="{B5C28CF9-9309-4C44-9C4E-BDDDBB4B4B3E}" dt="2024-12-16T08:44:27.992" v="4255" actId="790"/>
          <ac:spMkLst>
            <pc:docMk/>
            <pc:sldMk cId="3127350569" sldId="1127"/>
            <ac:spMk id="3" creationId="{1B15D160-A869-94B4-030E-C12BA6243970}"/>
          </ac:spMkLst>
        </pc:spChg>
        <pc:spChg chg="del">
          <ac:chgData name="Karl Michael Höferl" userId="544d2ce1-0a3b-4706-9dfd-c6d69d0e3c8e" providerId="ADAL" clId="{B5C28CF9-9309-4C44-9C4E-BDDDBB4B4B3E}" dt="2024-11-27T12:24:26.573" v="1358" actId="22"/>
          <ac:spMkLst>
            <pc:docMk/>
            <pc:sldMk cId="3127350569" sldId="1127"/>
            <ac:spMk id="4" creationId="{559EA50F-2237-9D48-AC26-10C2CE62A641}"/>
          </ac:spMkLst>
        </pc:spChg>
        <pc:spChg chg="mod">
          <ac:chgData name="Karl Michael Höferl" userId="544d2ce1-0a3b-4706-9dfd-c6d69d0e3c8e" providerId="ADAL" clId="{B5C28CF9-9309-4C44-9C4E-BDDDBB4B4B3E}" dt="2024-12-16T08:44:27.993" v="4256" actId="790"/>
          <ac:spMkLst>
            <pc:docMk/>
            <pc:sldMk cId="3127350569" sldId="1127"/>
            <ac:spMk id="5" creationId="{7D2FAE55-31D2-B986-2708-78C5C03C8FD9}"/>
          </ac:spMkLst>
        </pc:spChg>
        <pc:spChg chg="mod">
          <ac:chgData name="Karl Michael Höferl" userId="544d2ce1-0a3b-4706-9dfd-c6d69d0e3c8e" providerId="ADAL" clId="{B5C28CF9-9309-4C44-9C4E-BDDDBB4B4B3E}" dt="2024-12-16T08:44:27.994" v="4257" actId="790"/>
          <ac:spMkLst>
            <pc:docMk/>
            <pc:sldMk cId="3127350569" sldId="1127"/>
            <ac:spMk id="6" creationId="{993E0F97-1942-398C-1167-FA1AD440518D}"/>
          </ac:spMkLst>
        </pc:spChg>
        <pc:picChg chg="add mod ord">
          <ac:chgData name="Karl Michael Höferl" userId="544d2ce1-0a3b-4706-9dfd-c6d69d0e3c8e" providerId="ADAL" clId="{B5C28CF9-9309-4C44-9C4E-BDDDBB4B4B3E}" dt="2024-11-27T12:24:57.968" v="1399" actId="1035"/>
          <ac:picMkLst>
            <pc:docMk/>
            <pc:sldMk cId="3127350569" sldId="1127"/>
            <ac:picMk id="8" creationId="{E67B335F-15A9-18E6-9EA6-6F58442E8DBC}"/>
          </ac:picMkLst>
        </pc:picChg>
      </pc:sldChg>
      <pc:sldChg chg="del">
        <pc:chgData name="Karl Michael Höferl" userId="544d2ce1-0a3b-4706-9dfd-c6d69d0e3c8e" providerId="ADAL" clId="{B5C28CF9-9309-4C44-9C4E-BDDDBB4B4B3E}" dt="2024-11-26T13:24:32.811" v="85" actId="18676"/>
        <pc:sldMkLst>
          <pc:docMk/>
          <pc:sldMk cId="4272367509" sldId="1127"/>
        </pc:sldMkLst>
      </pc:sldChg>
      <pc:sldChg chg="del">
        <pc:chgData name="Karl Michael Höferl" userId="544d2ce1-0a3b-4706-9dfd-c6d69d0e3c8e" providerId="ADAL" clId="{B5C28CF9-9309-4C44-9C4E-BDDDBB4B4B3E}" dt="2024-11-26T13:24:32.811" v="85" actId="18676"/>
        <pc:sldMkLst>
          <pc:docMk/>
          <pc:sldMk cId="1284116226" sldId="1128"/>
        </pc:sldMkLst>
      </pc:sldChg>
      <pc:sldChg chg="addSp delSp modSp add mod">
        <pc:chgData name="Karl Michael Höferl" userId="544d2ce1-0a3b-4706-9dfd-c6d69d0e3c8e" providerId="ADAL" clId="{B5C28CF9-9309-4C44-9C4E-BDDDBB4B4B3E}" dt="2024-12-16T08:44:28.010" v="4271" actId="790"/>
        <pc:sldMkLst>
          <pc:docMk/>
          <pc:sldMk cId="2061417325" sldId="1128"/>
        </pc:sldMkLst>
        <pc:spChg chg="mod">
          <ac:chgData name="Karl Michael Höferl" userId="544d2ce1-0a3b-4706-9dfd-c6d69d0e3c8e" providerId="ADAL" clId="{B5C28CF9-9309-4C44-9C4E-BDDDBB4B4B3E}" dt="2024-12-16T08:44:28.009" v="4268" actId="790"/>
          <ac:spMkLst>
            <pc:docMk/>
            <pc:sldMk cId="2061417325" sldId="1128"/>
            <ac:spMk id="2" creationId="{4CEC09F6-EDAB-1D69-E658-1B1108E06751}"/>
          </ac:spMkLst>
        </pc:spChg>
        <pc:spChg chg="mod">
          <ac:chgData name="Karl Michael Höferl" userId="544d2ce1-0a3b-4706-9dfd-c6d69d0e3c8e" providerId="ADAL" clId="{B5C28CF9-9309-4C44-9C4E-BDDDBB4B4B3E}" dt="2024-12-16T08:44:28.009" v="4269" actId="790"/>
          <ac:spMkLst>
            <pc:docMk/>
            <pc:sldMk cId="2061417325" sldId="1128"/>
            <ac:spMk id="3" creationId="{B9D9B231-4830-93C7-2116-39226B50694E}"/>
          </ac:spMkLst>
        </pc:spChg>
        <pc:spChg chg="mod">
          <ac:chgData name="Karl Michael Höferl" userId="544d2ce1-0a3b-4706-9dfd-c6d69d0e3c8e" providerId="ADAL" clId="{B5C28CF9-9309-4C44-9C4E-BDDDBB4B4B3E}" dt="2024-12-16T08:44:28.010" v="4270" actId="790"/>
          <ac:spMkLst>
            <pc:docMk/>
            <pc:sldMk cId="2061417325" sldId="1128"/>
            <ac:spMk id="5" creationId="{09E08179-4E12-E700-0B0F-7E58EC4E8946}"/>
          </ac:spMkLst>
        </pc:spChg>
        <pc:spChg chg="mod">
          <ac:chgData name="Karl Michael Höferl" userId="544d2ce1-0a3b-4706-9dfd-c6d69d0e3c8e" providerId="ADAL" clId="{B5C28CF9-9309-4C44-9C4E-BDDDBB4B4B3E}" dt="2024-12-16T08:44:28.010" v="4271" actId="790"/>
          <ac:spMkLst>
            <pc:docMk/>
            <pc:sldMk cId="2061417325" sldId="1128"/>
            <ac:spMk id="6" creationId="{0BD17142-BFAB-72AB-950D-67EE95338D3B}"/>
          </ac:spMkLst>
        </pc:spChg>
        <pc:spChg chg="add del mod">
          <ac:chgData name="Karl Michael Höferl" userId="544d2ce1-0a3b-4706-9dfd-c6d69d0e3c8e" providerId="ADAL" clId="{B5C28CF9-9309-4C44-9C4E-BDDDBB4B4B3E}" dt="2024-11-27T12:42:54.756" v="1538" actId="22"/>
          <ac:spMkLst>
            <pc:docMk/>
            <pc:sldMk cId="2061417325" sldId="1128"/>
            <ac:spMk id="12" creationId="{0E7FE3BA-6FDF-8CE6-3D6A-7F6C1D2D5C94}"/>
          </ac:spMkLst>
        </pc:spChg>
        <pc:picChg chg="add del mod">
          <ac:chgData name="Karl Michael Höferl" userId="544d2ce1-0a3b-4706-9dfd-c6d69d0e3c8e" providerId="ADAL" clId="{B5C28CF9-9309-4C44-9C4E-BDDDBB4B4B3E}" dt="2024-11-27T12:32:36.186" v="1441" actId="478"/>
          <ac:picMkLst>
            <pc:docMk/>
            <pc:sldMk cId="2061417325" sldId="1128"/>
            <ac:picMk id="7" creationId="{05F03C78-C977-4D11-B4DA-E2021A55F901}"/>
          </ac:picMkLst>
        </pc:picChg>
        <pc:picChg chg="del mod">
          <ac:chgData name="Karl Michael Höferl" userId="544d2ce1-0a3b-4706-9dfd-c6d69d0e3c8e" providerId="ADAL" clId="{B5C28CF9-9309-4C44-9C4E-BDDDBB4B4B3E}" dt="2024-11-27T12:39:40.233" v="1537" actId="478"/>
          <ac:picMkLst>
            <pc:docMk/>
            <pc:sldMk cId="2061417325" sldId="1128"/>
            <ac:picMk id="8" creationId="{C3CF77FB-7D09-5AD5-0759-5D48FDD865CA}"/>
          </ac:picMkLst>
        </pc:picChg>
        <pc:picChg chg="add del mod">
          <ac:chgData name="Karl Michael Höferl" userId="544d2ce1-0a3b-4706-9dfd-c6d69d0e3c8e" providerId="ADAL" clId="{B5C28CF9-9309-4C44-9C4E-BDDDBB4B4B3E}" dt="2024-11-27T12:39:40.233" v="1537" actId="478"/>
          <ac:picMkLst>
            <pc:docMk/>
            <pc:sldMk cId="2061417325" sldId="1128"/>
            <ac:picMk id="10" creationId="{2AC6665A-F0D3-1E93-8016-8B17B64D69FC}"/>
          </ac:picMkLst>
        </pc:picChg>
        <pc:picChg chg="add mod ord">
          <ac:chgData name="Karl Michael Höferl" userId="544d2ce1-0a3b-4706-9dfd-c6d69d0e3c8e" providerId="ADAL" clId="{B5C28CF9-9309-4C44-9C4E-BDDDBB4B4B3E}" dt="2024-11-27T12:43:07.579" v="1543" actId="1036"/>
          <ac:picMkLst>
            <pc:docMk/>
            <pc:sldMk cId="2061417325" sldId="1128"/>
            <ac:picMk id="14" creationId="{715DC502-D131-DF53-E807-6714C368B806}"/>
          </ac:picMkLst>
        </pc:picChg>
      </pc:sldChg>
      <pc:sldChg chg="del">
        <pc:chgData name="Karl Michael Höferl" userId="544d2ce1-0a3b-4706-9dfd-c6d69d0e3c8e" providerId="ADAL" clId="{B5C28CF9-9309-4C44-9C4E-BDDDBB4B4B3E}" dt="2024-11-26T13:24:32.811" v="85" actId="18676"/>
        <pc:sldMkLst>
          <pc:docMk/>
          <pc:sldMk cId="1032701148" sldId="1129"/>
        </pc:sldMkLst>
      </pc:sldChg>
      <pc:sldChg chg="modSp add mod">
        <pc:chgData name="Karl Michael Höferl" userId="544d2ce1-0a3b-4706-9dfd-c6d69d0e3c8e" providerId="ADAL" clId="{B5C28CF9-9309-4C44-9C4E-BDDDBB4B4B3E}" dt="2024-12-16T08:44:28.017" v="4275" actId="790"/>
        <pc:sldMkLst>
          <pc:docMk/>
          <pc:sldMk cId="1478597642" sldId="1129"/>
        </pc:sldMkLst>
        <pc:spChg chg="mod">
          <ac:chgData name="Karl Michael Höferl" userId="544d2ce1-0a3b-4706-9dfd-c6d69d0e3c8e" providerId="ADAL" clId="{B5C28CF9-9309-4C44-9C4E-BDDDBB4B4B3E}" dt="2024-12-16T08:44:28.012" v="4272" actId="790"/>
          <ac:spMkLst>
            <pc:docMk/>
            <pc:sldMk cId="1478597642" sldId="1129"/>
            <ac:spMk id="2" creationId="{4CEC09F6-EDAB-1D69-E658-1B1108E06751}"/>
          </ac:spMkLst>
        </pc:spChg>
        <pc:spChg chg="mod">
          <ac:chgData name="Karl Michael Höferl" userId="544d2ce1-0a3b-4706-9dfd-c6d69d0e3c8e" providerId="ADAL" clId="{B5C28CF9-9309-4C44-9C4E-BDDDBB4B4B3E}" dt="2024-12-16T08:44:28.015" v="4273" actId="790"/>
          <ac:spMkLst>
            <pc:docMk/>
            <pc:sldMk cId="1478597642" sldId="1129"/>
            <ac:spMk id="3" creationId="{B9D9B231-4830-93C7-2116-39226B50694E}"/>
          </ac:spMkLst>
        </pc:spChg>
        <pc:spChg chg="mod">
          <ac:chgData name="Karl Michael Höferl" userId="544d2ce1-0a3b-4706-9dfd-c6d69d0e3c8e" providerId="ADAL" clId="{B5C28CF9-9309-4C44-9C4E-BDDDBB4B4B3E}" dt="2024-12-16T08:44:28.016" v="4274" actId="790"/>
          <ac:spMkLst>
            <pc:docMk/>
            <pc:sldMk cId="1478597642" sldId="1129"/>
            <ac:spMk id="5" creationId="{09E08179-4E12-E700-0B0F-7E58EC4E8946}"/>
          </ac:spMkLst>
        </pc:spChg>
        <pc:spChg chg="mod">
          <ac:chgData name="Karl Michael Höferl" userId="544d2ce1-0a3b-4706-9dfd-c6d69d0e3c8e" providerId="ADAL" clId="{B5C28CF9-9309-4C44-9C4E-BDDDBB4B4B3E}" dt="2024-12-16T08:44:28.017" v="4275" actId="790"/>
          <ac:spMkLst>
            <pc:docMk/>
            <pc:sldMk cId="1478597642" sldId="1129"/>
            <ac:spMk id="6" creationId="{0BD17142-BFAB-72AB-950D-67EE95338D3B}"/>
          </ac:spMkLst>
        </pc:spChg>
      </pc:sldChg>
      <pc:sldChg chg="del">
        <pc:chgData name="Karl Michael Höferl" userId="544d2ce1-0a3b-4706-9dfd-c6d69d0e3c8e" providerId="ADAL" clId="{B5C28CF9-9309-4C44-9C4E-BDDDBB4B4B3E}" dt="2024-11-26T13:24:32.811" v="85" actId="18676"/>
        <pc:sldMkLst>
          <pc:docMk/>
          <pc:sldMk cId="609875192" sldId="1130"/>
        </pc:sldMkLst>
      </pc:sldChg>
      <pc:sldChg chg="addSp modSp new mod">
        <pc:chgData name="Karl Michael Höferl" userId="544d2ce1-0a3b-4706-9dfd-c6d69d0e3c8e" providerId="ADAL" clId="{B5C28CF9-9309-4C44-9C4E-BDDDBB4B4B3E}" dt="2024-12-16T08:44:28.022" v="4280" actId="790"/>
        <pc:sldMkLst>
          <pc:docMk/>
          <pc:sldMk cId="2634685131" sldId="1130"/>
        </pc:sldMkLst>
        <pc:spChg chg="mod">
          <ac:chgData name="Karl Michael Höferl" userId="544d2ce1-0a3b-4706-9dfd-c6d69d0e3c8e" providerId="ADAL" clId="{B5C28CF9-9309-4C44-9C4E-BDDDBB4B4B3E}" dt="2024-12-16T08:44:28.019" v="4276" actId="790"/>
          <ac:spMkLst>
            <pc:docMk/>
            <pc:sldMk cId="2634685131" sldId="1130"/>
            <ac:spMk id="2" creationId="{7EE34A40-54F5-8199-4094-8DD42E8979AF}"/>
          </ac:spMkLst>
        </pc:spChg>
        <pc:spChg chg="mod">
          <ac:chgData name="Karl Michael Höferl" userId="544d2ce1-0a3b-4706-9dfd-c6d69d0e3c8e" providerId="ADAL" clId="{B5C28CF9-9309-4C44-9C4E-BDDDBB4B4B3E}" dt="2024-12-16T08:44:28.019" v="4277" actId="790"/>
          <ac:spMkLst>
            <pc:docMk/>
            <pc:sldMk cId="2634685131" sldId="1130"/>
            <ac:spMk id="3" creationId="{4CA7DB34-2A3E-7B97-0B0F-71517F6D1C23}"/>
          </ac:spMkLst>
        </pc:spChg>
        <pc:spChg chg="mod">
          <ac:chgData name="Karl Michael Höferl" userId="544d2ce1-0a3b-4706-9dfd-c6d69d0e3c8e" providerId="ADAL" clId="{B5C28CF9-9309-4C44-9C4E-BDDDBB4B4B3E}" dt="2024-12-16T08:44:28.021" v="4278" actId="790"/>
          <ac:spMkLst>
            <pc:docMk/>
            <pc:sldMk cId="2634685131" sldId="1130"/>
            <ac:spMk id="4" creationId="{69133802-B25E-ACF0-EA9C-B9B5B0F9AE83}"/>
          </ac:spMkLst>
        </pc:spChg>
        <pc:spChg chg="mod">
          <ac:chgData name="Karl Michael Höferl" userId="544d2ce1-0a3b-4706-9dfd-c6d69d0e3c8e" providerId="ADAL" clId="{B5C28CF9-9309-4C44-9C4E-BDDDBB4B4B3E}" dt="2024-12-16T08:44:28.021" v="4279" actId="790"/>
          <ac:spMkLst>
            <pc:docMk/>
            <pc:sldMk cId="2634685131" sldId="1130"/>
            <ac:spMk id="5" creationId="{0D460AD0-284E-6399-85DB-788621A9471E}"/>
          </ac:spMkLst>
        </pc:spChg>
        <pc:spChg chg="mod">
          <ac:chgData name="Karl Michael Höferl" userId="544d2ce1-0a3b-4706-9dfd-c6d69d0e3c8e" providerId="ADAL" clId="{B5C28CF9-9309-4C44-9C4E-BDDDBB4B4B3E}" dt="2024-12-16T08:44:28.022" v="4280" actId="790"/>
          <ac:spMkLst>
            <pc:docMk/>
            <pc:sldMk cId="2634685131" sldId="1130"/>
            <ac:spMk id="6" creationId="{653A6C49-764F-49FD-CDC4-F3C7489B5DC4}"/>
          </ac:spMkLst>
        </pc:spChg>
        <pc:picChg chg="add mod">
          <ac:chgData name="Karl Michael Höferl" userId="544d2ce1-0a3b-4706-9dfd-c6d69d0e3c8e" providerId="ADAL" clId="{B5C28CF9-9309-4C44-9C4E-BDDDBB4B4B3E}" dt="2024-11-27T12:52:31.069" v="1703" actId="1076"/>
          <ac:picMkLst>
            <pc:docMk/>
            <pc:sldMk cId="2634685131" sldId="1130"/>
            <ac:picMk id="2050" creationId="{0E7323D7-536C-51B5-7405-45DF757166B2}"/>
          </ac:picMkLst>
        </pc:picChg>
      </pc:sldChg>
      <pc:sldChg chg="addSp delSp modSp new mod ord">
        <pc:chgData name="Karl Michael Höferl" userId="544d2ce1-0a3b-4706-9dfd-c6d69d0e3c8e" providerId="ADAL" clId="{B5C28CF9-9309-4C44-9C4E-BDDDBB4B4B3E}" dt="2024-12-16T08:44:28.033" v="4294" actId="790"/>
        <pc:sldMkLst>
          <pc:docMk/>
          <pc:sldMk cId="934170856" sldId="1131"/>
        </pc:sldMkLst>
        <pc:spChg chg="mod">
          <ac:chgData name="Karl Michael Höferl" userId="544d2ce1-0a3b-4706-9dfd-c6d69d0e3c8e" providerId="ADAL" clId="{B5C28CF9-9309-4C44-9C4E-BDDDBB4B4B3E}" dt="2024-12-16T08:44:28.030" v="4290" actId="790"/>
          <ac:spMkLst>
            <pc:docMk/>
            <pc:sldMk cId="934170856" sldId="1131"/>
            <ac:spMk id="2" creationId="{667DD84B-3774-A144-D41E-A32514C12E03}"/>
          </ac:spMkLst>
        </pc:spChg>
        <pc:spChg chg="mod">
          <ac:chgData name="Karl Michael Höferl" userId="544d2ce1-0a3b-4706-9dfd-c6d69d0e3c8e" providerId="ADAL" clId="{B5C28CF9-9309-4C44-9C4E-BDDDBB4B4B3E}" dt="2024-12-16T08:44:28.031" v="4291" actId="790"/>
          <ac:spMkLst>
            <pc:docMk/>
            <pc:sldMk cId="934170856" sldId="1131"/>
            <ac:spMk id="3" creationId="{EBA00267-A6BF-169E-C80B-E9EF993E4935}"/>
          </ac:spMkLst>
        </pc:spChg>
        <pc:spChg chg="del">
          <ac:chgData name="Karl Michael Höferl" userId="544d2ce1-0a3b-4706-9dfd-c6d69d0e3c8e" providerId="ADAL" clId="{B5C28CF9-9309-4C44-9C4E-BDDDBB4B4B3E}" dt="2024-11-27T13:03:47.738" v="1795" actId="22"/>
          <ac:spMkLst>
            <pc:docMk/>
            <pc:sldMk cId="934170856" sldId="1131"/>
            <ac:spMk id="4" creationId="{53C992FC-226A-8F50-6A9C-C8E93B733713}"/>
          </ac:spMkLst>
        </pc:spChg>
        <pc:spChg chg="mod">
          <ac:chgData name="Karl Michael Höferl" userId="544d2ce1-0a3b-4706-9dfd-c6d69d0e3c8e" providerId="ADAL" clId="{B5C28CF9-9309-4C44-9C4E-BDDDBB4B4B3E}" dt="2024-12-16T08:44:28.031" v="4292" actId="790"/>
          <ac:spMkLst>
            <pc:docMk/>
            <pc:sldMk cId="934170856" sldId="1131"/>
            <ac:spMk id="5" creationId="{E5776D59-77CC-D3C2-6929-ABA1754CCE85}"/>
          </ac:spMkLst>
        </pc:spChg>
        <pc:spChg chg="mod">
          <ac:chgData name="Karl Michael Höferl" userId="544d2ce1-0a3b-4706-9dfd-c6d69d0e3c8e" providerId="ADAL" clId="{B5C28CF9-9309-4C44-9C4E-BDDDBB4B4B3E}" dt="2024-12-16T08:44:28.032" v="4293" actId="790"/>
          <ac:spMkLst>
            <pc:docMk/>
            <pc:sldMk cId="934170856" sldId="1131"/>
            <ac:spMk id="6" creationId="{A7084A45-1F3E-0D19-2CA7-25116FA04033}"/>
          </ac:spMkLst>
        </pc:spChg>
        <pc:spChg chg="add mod">
          <ac:chgData name="Karl Michael Höferl" userId="544d2ce1-0a3b-4706-9dfd-c6d69d0e3c8e" providerId="ADAL" clId="{B5C28CF9-9309-4C44-9C4E-BDDDBB4B4B3E}" dt="2024-12-16T08:44:28.033" v="4294" actId="790"/>
          <ac:spMkLst>
            <pc:docMk/>
            <pc:sldMk cId="934170856" sldId="1131"/>
            <ac:spMk id="10" creationId="{21514E8A-0DEA-AC7F-B99A-FF367F6BBA01}"/>
          </ac:spMkLst>
        </pc:spChg>
        <pc:picChg chg="add mod ord">
          <ac:chgData name="Karl Michael Höferl" userId="544d2ce1-0a3b-4706-9dfd-c6d69d0e3c8e" providerId="ADAL" clId="{B5C28CF9-9309-4C44-9C4E-BDDDBB4B4B3E}" dt="2024-11-27T13:03:58.562" v="1798" actId="1076"/>
          <ac:picMkLst>
            <pc:docMk/>
            <pc:sldMk cId="934170856" sldId="1131"/>
            <ac:picMk id="8" creationId="{0ADA8F63-56A8-3B2D-915B-CF7BE5E0CA9B}"/>
          </ac:picMkLst>
        </pc:picChg>
      </pc:sldChg>
      <pc:sldChg chg="del">
        <pc:chgData name="Karl Michael Höferl" userId="544d2ce1-0a3b-4706-9dfd-c6d69d0e3c8e" providerId="ADAL" clId="{B5C28CF9-9309-4C44-9C4E-BDDDBB4B4B3E}" dt="2024-11-26T13:24:32.811" v="85" actId="18676"/>
        <pc:sldMkLst>
          <pc:docMk/>
          <pc:sldMk cId="2032329795" sldId="1131"/>
        </pc:sldMkLst>
      </pc:sldChg>
      <pc:sldChg chg="addSp modSp new mod">
        <pc:chgData name="Karl Michael Höferl" userId="544d2ce1-0a3b-4706-9dfd-c6d69d0e3c8e" providerId="ADAL" clId="{B5C28CF9-9309-4C44-9C4E-BDDDBB4B4B3E}" dt="2024-12-16T08:44:28.037" v="4299" actId="790"/>
        <pc:sldMkLst>
          <pc:docMk/>
          <pc:sldMk cId="473574878" sldId="1132"/>
        </pc:sldMkLst>
        <pc:spChg chg="mod">
          <ac:chgData name="Karl Michael Höferl" userId="544d2ce1-0a3b-4706-9dfd-c6d69d0e3c8e" providerId="ADAL" clId="{B5C28CF9-9309-4C44-9C4E-BDDDBB4B4B3E}" dt="2024-12-16T08:44:28.033" v="4295" actId="790"/>
          <ac:spMkLst>
            <pc:docMk/>
            <pc:sldMk cId="473574878" sldId="1132"/>
            <ac:spMk id="2" creationId="{129BAD4E-95F0-8B60-C00D-F303C5DF9D1A}"/>
          </ac:spMkLst>
        </pc:spChg>
        <pc:spChg chg="mod">
          <ac:chgData name="Karl Michael Höferl" userId="544d2ce1-0a3b-4706-9dfd-c6d69d0e3c8e" providerId="ADAL" clId="{B5C28CF9-9309-4C44-9C4E-BDDDBB4B4B3E}" dt="2024-12-16T08:44:28.034" v="4296" actId="790"/>
          <ac:spMkLst>
            <pc:docMk/>
            <pc:sldMk cId="473574878" sldId="1132"/>
            <ac:spMk id="3" creationId="{7368A4E3-DD62-10CF-34F8-FEE80465FD6E}"/>
          </ac:spMkLst>
        </pc:spChg>
        <pc:spChg chg="mod">
          <ac:chgData name="Karl Michael Höferl" userId="544d2ce1-0a3b-4706-9dfd-c6d69d0e3c8e" providerId="ADAL" clId="{B5C28CF9-9309-4C44-9C4E-BDDDBB4B4B3E}" dt="2024-12-16T08:44:28.035" v="4297" actId="790"/>
          <ac:spMkLst>
            <pc:docMk/>
            <pc:sldMk cId="473574878" sldId="1132"/>
            <ac:spMk id="4" creationId="{E85C8B9B-CC81-BCBC-BE56-875B6393B371}"/>
          </ac:spMkLst>
        </pc:spChg>
        <pc:spChg chg="mod">
          <ac:chgData name="Karl Michael Höferl" userId="544d2ce1-0a3b-4706-9dfd-c6d69d0e3c8e" providerId="ADAL" clId="{B5C28CF9-9309-4C44-9C4E-BDDDBB4B4B3E}" dt="2024-12-16T08:44:28.036" v="4298" actId="790"/>
          <ac:spMkLst>
            <pc:docMk/>
            <pc:sldMk cId="473574878" sldId="1132"/>
            <ac:spMk id="5" creationId="{39453361-55F1-8468-EB5B-5844F059A86E}"/>
          </ac:spMkLst>
        </pc:spChg>
        <pc:spChg chg="mod">
          <ac:chgData name="Karl Michael Höferl" userId="544d2ce1-0a3b-4706-9dfd-c6d69d0e3c8e" providerId="ADAL" clId="{B5C28CF9-9309-4C44-9C4E-BDDDBB4B4B3E}" dt="2024-12-16T08:44:28.037" v="4299" actId="790"/>
          <ac:spMkLst>
            <pc:docMk/>
            <pc:sldMk cId="473574878" sldId="1132"/>
            <ac:spMk id="6" creationId="{22F1B7FB-B4A4-319F-E5C0-9BF3952B9B7F}"/>
          </ac:spMkLst>
        </pc:spChg>
        <pc:picChg chg="add mod">
          <ac:chgData name="Karl Michael Höferl" userId="544d2ce1-0a3b-4706-9dfd-c6d69d0e3c8e" providerId="ADAL" clId="{B5C28CF9-9309-4C44-9C4E-BDDDBB4B4B3E}" dt="2024-11-27T13:16:11.746" v="2195" actId="1037"/>
          <ac:picMkLst>
            <pc:docMk/>
            <pc:sldMk cId="473574878" sldId="1132"/>
            <ac:picMk id="3074" creationId="{922BE1C0-AD3C-A7EC-5811-91C685AFA503}"/>
          </ac:picMkLst>
        </pc:picChg>
      </pc:sldChg>
      <pc:sldChg chg="del">
        <pc:chgData name="Karl Michael Höferl" userId="544d2ce1-0a3b-4706-9dfd-c6d69d0e3c8e" providerId="ADAL" clId="{B5C28CF9-9309-4C44-9C4E-BDDDBB4B4B3E}" dt="2024-11-26T13:24:32.811" v="85" actId="18676"/>
        <pc:sldMkLst>
          <pc:docMk/>
          <pc:sldMk cId="1252203634" sldId="1132"/>
        </pc:sldMkLst>
      </pc:sldChg>
      <pc:sldChg chg="del">
        <pc:chgData name="Karl Michael Höferl" userId="544d2ce1-0a3b-4706-9dfd-c6d69d0e3c8e" providerId="ADAL" clId="{B5C28CF9-9309-4C44-9C4E-BDDDBB4B4B3E}" dt="2024-11-26T13:24:32.811" v="85" actId="18676"/>
        <pc:sldMkLst>
          <pc:docMk/>
          <pc:sldMk cId="1269720547" sldId="1133"/>
        </pc:sldMkLst>
      </pc:sldChg>
      <pc:sldChg chg="addSp delSp modSp new mod">
        <pc:chgData name="Karl Michael Höferl" userId="544d2ce1-0a3b-4706-9dfd-c6d69d0e3c8e" providerId="ADAL" clId="{B5C28CF9-9309-4C44-9C4E-BDDDBB4B4B3E}" dt="2024-12-16T08:44:28.024" v="4284" actId="790"/>
        <pc:sldMkLst>
          <pc:docMk/>
          <pc:sldMk cId="2671844152" sldId="1133"/>
        </pc:sldMkLst>
        <pc:spChg chg="mod">
          <ac:chgData name="Karl Michael Höferl" userId="544d2ce1-0a3b-4706-9dfd-c6d69d0e3c8e" providerId="ADAL" clId="{B5C28CF9-9309-4C44-9C4E-BDDDBB4B4B3E}" dt="2024-12-16T08:44:28.022" v="4281" actId="790"/>
          <ac:spMkLst>
            <pc:docMk/>
            <pc:sldMk cId="2671844152" sldId="1133"/>
            <ac:spMk id="2" creationId="{98B6CFEF-C927-E4EA-8725-2189F84DA903}"/>
          </ac:spMkLst>
        </pc:spChg>
        <pc:spChg chg="mod ord">
          <ac:chgData name="Karl Michael Höferl" userId="544d2ce1-0a3b-4706-9dfd-c6d69d0e3c8e" providerId="ADAL" clId="{B5C28CF9-9309-4C44-9C4E-BDDDBB4B4B3E}" dt="2024-12-16T08:44:28.024" v="4284" actId="790"/>
          <ac:spMkLst>
            <pc:docMk/>
            <pc:sldMk cId="2671844152" sldId="1133"/>
            <ac:spMk id="3" creationId="{B34C0986-4DB8-50E8-5627-FCCD7F514FCC}"/>
          </ac:spMkLst>
        </pc:spChg>
        <pc:spChg chg="del">
          <ac:chgData name="Karl Michael Höferl" userId="544d2ce1-0a3b-4706-9dfd-c6d69d0e3c8e" providerId="ADAL" clId="{B5C28CF9-9309-4C44-9C4E-BDDDBB4B4B3E}" dt="2024-11-27T13:17:59.277" v="2198"/>
          <ac:spMkLst>
            <pc:docMk/>
            <pc:sldMk cId="2671844152" sldId="1133"/>
            <ac:spMk id="4" creationId="{21E467CB-3F50-7CC7-A96F-E3E3341EF983}"/>
          </ac:spMkLst>
        </pc:spChg>
        <pc:spChg chg="mod">
          <ac:chgData name="Karl Michael Höferl" userId="544d2ce1-0a3b-4706-9dfd-c6d69d0e3c8e" providerId="ADAL" clId="{B5C28CF9-9309-4C44-9C4E-BDDDBB4B4B3E}" dt="2024-12-16T08:44:28.023" v="4282" actId="790"/>
          <ac:spMkLst>
            <pc:docMk/>
            <pc:sldMk cId="2671844152" sldId="1133"/>
            <ac:spMk id="5" creationId="{89C2C53F-C812-8F88-8097-9B9F86117DC0}"/>
          </ac:spMkLst>
        </pc:spChg>
        <pc:spChg chg="mod">
          <ac:chgData name="Karl Michael Höferl" userId="544d2ce1-0a3b-4706-9dfd-c6d69d0e3c8e" providerId="ADAL" clId="{B5C28CF9-9309-4C44-9C4E-BDDDBB4B4B3E}" dt="2024-12-16T08:44:28.024" v="4283" actId="790"/>
          <ac:spMkLst>
            <pc:docMk/>
            <pc:sldMk cId="2671844152" sldId="1133"/>
            <ac:spMk id="6" creationId="{B4AC49F0-C786-FCF1-12B6-332CBAE4FE2E}"/>
          </ac:spMkLst>
        </pc:spChg>
        <pc:picChg chg="add mod">
          <ac:chgData name="Karl Michael Höferl" userId="544d2ce1-0a3b-4706-9dfd-c6d69d0e3c8e" providerId="ADAL" clId="{B5C28CF9-9309-4C44-9C4E-BDDDBB4B4B3E}" dt="2024-11-27T13:18:06.474" v="2200" actId="1076"/>
          <ac:picMkLst>
            <pc:docMk/>
            <pc:sldMk cId="2671844152" sldId="1133"/>
            <ac:picMk id="4098" creationId="{FDE4BC8E-8B00-57A6-C134-24682665428E}"/>
          </ac:picMkLst>
        </pc:picChg>
        <pc:picChg chg="add del">
          <ac:chgData name="Karl Michael Höferl" userId="544d2ce1-0a3b-4706-9dfd-c6d69d0e3c8e" providerId="ADAL" clId="{B5C28CF9-9309-4C44-9C4E-BDDDBB4B4B3E}" dt="2024-11-27T13:22:47.566" v="2209" actId="478"/>
          <ac:picMkLst>
            <pc:docMk/>
            <pc:sldMk cId="2671844152" sldId="1133"/>
            <ac:picMk id="4100" creationId="{267D60B9-9D6B-89CE-A611-DC6492141646}"/>
          </ac:picMkLst>
        </pc:picChg>
      </pc:sldChg>
      <pc:sldChg chg="addSp delSp modSp add mod">
        <pc:chgData name="Karl Michael Höferl" userId="544d2ce1-0a3b-4706-9dfd-c6d69d0e3c8e" providerId="ADAL" clId="{B5C28CF9-9309-4C44-9C4E-BDDDBB4B4B3E}" dt="2024-12-16T08:44:28.028" v="4289" actId="790"/>
        <pc:sldMkLst>
          <pc:docMk/>
          <pc:sldMk cId="3959123155" sldId="1134"/>
        </pc:sldMkLst>
        <pc:spChg chg="mod">
          <ac:chgData name="Karl Michael Höferl" userId="544d2ce1-0a3b-4706-9dfd-c6d69d0e3c8e" providerId="ADAL" clId="{B5C28CF9-9309-4C44-9C4E-BDDDBB4B4B3E}" dt="2024-12-16T08:44:28.025" v="4285" actId="790"/>
          <ac:spMkLst>
            <pc:docMk/>
            <pc:sldMk cId="3959123155" sldId="1134"/>
            <ac:spMk id="2" creationId="{98B6CFEF-C927-E4EA-8725-2189F84DA903}"/>
          </ac:spMkLst>
        </pc:spChg>
        <pc:spChg chg="mod">
          <ac:chgData name="Karl Michael Höferl" userId="544d2ce1-0a3b-4706-9dfd-c6d69d0e3c8e" providerId="ADAL" clId="{B5C28CF9-9309-4C44-9C4E-BDDDBB4B4B3E}" dt="2024-12-16T08:44:28.027" v="4288" actId="790"/>
          <ac:spMkLst>
            <pc:docMk/>
            <pc:sldMk cId="3959123155" sldId="1134"/>
            <ac:spMk id="3" creationId="{B34C0986-4DB8-50E8-5627-FCCD7F514FCC}"/>
          </ac:spMkLst>
        </pc:spChg>
        <pc:spChg chg="add del mod">
          <ac:chgData name="Karl Michael Höferl" userId="544d2ce1-0a3b-4706-9dfd-c6d69d0e3c8e" providerId="ADAL" clId="{B5C28CF9-9309-4C44-9C4E-BDDDBB4B4B3E}" dt="2024-11-27T13:23:02.681" v="2214"/>
          <ac:spMkLst>
            <pc:docMk/>
            <pc:sldMk cId="3959123155" sldId="1134"/>
            <ac:spMk id="4" creationId="{287CB273-2526-9364-0AE9-CE5C7F8601AC}"/>
          </ac:spMkLst>
        </pc:spChg>
        <pc:spChg chg="mod">
          <ac:chgData name="Karl Michael Höferl" userId="544d2ce1-0a3b-4706-9dfd-c6d69d0e3c8e" providerId="ADAL" clId="{B5C28CF9-9309-4C44-9C4E-BDDDBB4B4B3E}" dt="2024-12-16T08:44:28.026" v="4286" actId="790"/>
          <ac:spMkLst>
            <pc:docMk/>
            <pc:sldMk cId="3959123155" sldId="1134"/>
            <ac:spMk id="5" creationId="{89C2C53F-C812-8F88-8097-9B9F86117DC0}"/>
          </ac:spMkLst>
        </pc:spChg>
        <pc:spChg chg="mod">
          <ac:chgData name="Karl Michael Höferl" userId="544d2ce1-0a3b-4706-9dfd-c6d69d0e3c8e" providerId="ADAL" clId="{B5C28CF9-9309-4C44-9C4E-BDDDBB4B4B3E}" dt="2024-12-16T08:44:28.027" v="4287" actId="790"/>
          <ac:spMkLst>
            <pc:docMk/>
            <pc:sldMk cId="3959123155" sldId="1134"/>
            <ac:spMk id="6" creationId="{B4AC49F0-C786-FCF1-12B6-332CBAE4FE2E}"/>
          </ac:spMkLst>
        </pc:spChg>
        <pc:spChg chg="add mod">
          <ac:chgData name="Karl Michael Höferl" userId="544d2ce1-0a3b-4706-9dfd-c6d69d0e3c8e" providerId="ADAL" clId="{B5C28CF9-9309-4C44-9C4E-BDDDBB4B4B3E}" dt="2024-12-16T08:44:28.028" v="4289" actId="790"/>
          <ac:spMkLst>
            <pc:docMk/>
            <pc:sldMk cId="3959123155" sldId="1134"/>
            <ac:spMk id="9" creationId="{90279B70-E39E-F0DC-C45E-578769CD91CF}"/>
          </ac:spMkLst>
        </pc:spChg>
        <pc:picChg chg="add del mod">
          <ac:chgData name="Karl Michael Höferl" userId="544d2ce1-0a3b-4706-9dfd-c6d69d0e3c8e" providerId="ADAL" clId="{B5C28CF9-9309-4C44-9C4E-BDDDBB4B4B3E}" dt="2024-11-27T13:23:00.510" v="2213" actId="21"/>
          <ac:picMkLst>
            <pc:docMk/>
            <pc:sldMk cId="3959123155" sldId="1134"/>
            <ac:picMk id="7" creationId="{267D60B9-9D6B-89CE-A611-DC6492141646}"/>
          </ac:picMkLst>
        </pc:picChg>
        <pc:picChg chg="add mod">
          <ac:chgData name="Karl Michael Höferl" userId="544d2ce1-0a3b-4706-9dfd-c6d69d0e3c8e" providerId="ADAL" clId="{B5C28CF9-9309-4C44-9C4E-BDDDBB4B4B3E}" dt="2024-11-27T15:47:33.811" v="3443" actId="1035"/>
          <ac:picMkLst>
            <pc:docMk/>
            <pc:sldMk cId="3959123155" sldId="1134"/>
            <ac:picMk id="8" creationId="{267D60B9-9D6B-89CE-A611-DC6492141646}"/>
          </ac:picMkLst>
        </pc:picChg>
        <pc:picChg chg="del">
          <ac:chgData name="Karl Michael Höferl" userId="544d2ce1-0a3b-4706-9dfd-c6d69d0e3c8e" providerId="ADAL" clId="{B5C28CF9-9309-4C44-9C4E-BDDDBB4B4B3E}" dt="2024-11-27T13:22:58.625" v="2211" actId="478"/>
          <ac:picMkLst>
            <pc:docMk/>
            <pc:sldMk cId="3959123155" sldId="1134"/>
            <ac:picMk id="4098" creationId="{FDE4BC8E-8B00-57A6-C134-24682665428E}"/>
          </ac:picMkLst>
        </pc:picChg>
        <pc:picChg chg="del">
          <ac:chgData name="Karl Michael Höferl" userId="544d2ce1-0a3b-4706-9dfd-c6d69d0e3c8e" providerId="ADAL" clId="{B5C28CF9-9309-4C44-9C4E-BDDDBB4B4B3E}" dt="2024-11-27T13:22:57.136" v="2210" actId="21"/>
          <ac:picMkLst>
            <pc:docMk/>
            <pc:sldMk cId="3959123155" sldId="1134"/>
            <ac:picMk id="4100" creationId="{267D60B9-9D6B-89CE-A611-DC6492141646}"/>
          </ac:picMkLst>
        </pc:picChg>
      </pc:sldChg>
      <pc:sldChg chg="del">
        <pc:chgData name="Karl Michael Höferl" userId="544d2ce1-0a3b-4706-9dfd-c6d69d0e3c8e" providerId="ADAL" clId="{B5C28CF9-9309-4C44-9C4E-BDDDBB4B4B3E}" dt="2024-11-26T13:24:53.103" v="87" actId="47"/>
        <pc:sldMkLst>
          <pc:docMk/>
          <pc:sldMk cId="4093608146" sldId="1134"/>
        </pc:sldMkLst>
      </pc:sldChg>
      <pc:sldChg chg="addSp modSp new mod modNotesTx">
        <pc:chgData name="Karl Michael Höferl" userId="544d2ce1-0a3b-4706-9dfd-c6d69d0e3c8e" providerId="ADAL" clId="{B5C28CF9-9309-4C44-9C4E-BDDDBB4B4B3E}" dt="2024-12-16T08:44:28.041" v="4304" actId="790"/>
        <pc:sldMkLst>
          <pc:docMk/>
          <pc:sldMk cId="1770685815" sldId="1135"/>
        </pc:sldMkLst>
        <pc:spChg chg="mod">
          <ac:chgData name="Karl Michael Höferl" userId="544d2ce1-0a3b-4706-9dfd-c6d69d0e3c8e" providerId="ADAL" clId="{B5C28CF9-9309-4C44-9C4E-BDDDBB4B4B3E}" dt="2024-12-16T08:44:28.037" v="4300" actId="790"/>
          <ac:spMkLst>
            <pc:docMk/>
            <pc:sldMk cId="1770685815" sldId="1135"/>
            <ac:spMk id="2" creationId="{129D0327-F8BE-D55D-5B24-95FECD19EEC7}"/>
          </ac:spMkLst>
        </pc:spChg>
        <pc:spChg chg="mod">
          <ac:chgData name="Karl Michael Höferl" userId="544d2ce1-0a3b-4706-9dfd-c6d69d0e3c8e" providerId="ADAL" clId="{B5C28CF9-9309-4C44-9C4E-BDDDBB4B4B3E}" dt="2024-12-16T08:44:28.038" v="4301" actId="790"/>
          <ac:spMkLst>
            <pc:docMk/>
            <pc:sldMk cId="1770685815" sldId="1135"/>
            <ac:spMk id="3" creationId="{26A07F22-49C9-8643-8C81-E8CB1D66D7E6}"/>
          </ac:spMkLst>
        </pc:spChg>
        <pc:spChg chg="mod">
          <ac:chgData name="Karl Michael Höferl" userId="544d2ce1-0a3b-4706-9dfd-c6d69d0e3c8e" providerId="ADAL" clId="{B5C28CF9-9309-4C44-9C4E-BDDDBB4B4B3E}" dt="2024-12-16T08:44:28.039" v="4302" actId="790"/>
          <ac:spMkLst>
            <pc:docMk/>
            <pc:sldMk cId="1770685815" sldId="1135"/>
            <ac:spMk id="4" creationId="{3B4BEB58-27FE-2A4D-B294-0F765602E09C}"/>
          </ac:spMkLst>
        </pc:spChg>
        <pc:spChg chg="mod">
          <ac:chgData name="Karl Michael Höferl" userId="544d2ce1-0a3b-4706-9dfd-c6d69d0e3c8e" providerId="ADAL" clId="{B5C28CF9-9309-4C44-9C4E-BDDDBB4B4B3E}" dt="2024-12-16T08:44:28.040" v="4303" actId="790"/>
          <ac:spMkLst>
            <pc:docMk/>
            <pc:sldMk cId="1770685815" sldId="1135"/>
            <ac:spMk id="5" creationId="{34673DEA-7F5D-B7B5-E4D6-B7F648ADC81E}"/>
          </ac:spMkLst>
        </pc:spChg>
        <pc:spChg chg="mod">
          <ac:chgData name="Karl Michael Höferl" userId="544d2ce1-0a3b-4706-9dfd-c6d69d0e3c8e" providerId="ADAL" clId="{B5C28CF9-9309-4C44-9C4E-BDDDBB4B4B3E}" dt="2024-12-16T08:44:28.041" v="4304" actId="790"/>
          <ac:spMkLst>
            <pc:docMk/>
            <pc:sldMk cId="1770685815" sldId="1135"/>
            <ac:spMk id="6" creationId="{2381CF9E-02A2-619B-D568-6A9C74EE4DE9}"/>
          </ac:spMkLst>
        </pc:spChg>
        <pc:picChg chg="add mod">
          <ac:chgData name="Karl Michael Höferl" userId="544d2ce1-0a3b-4706-9dfd-c6d69d0e3c8e" providerId="ADAL" clId="{B5C28CF9-9309-4C44-9C4E-BDDDBB4B4B3E}" dt="2024-11-27T13:28:08.331" v="2282"/>
          <ac:picMkLst>
            <pc:docMk/>
            <pc:sldMk cId="1770685815" sldId="1135"/>
            <ac:picMk id="5122" creationId="{5AB2DAF0-775C-238B-D1BF-604D8D118992}"/>
          </ac:picMkLst>
        </pc:picChg>
      </pc:sldChg>
      <pc:sldChg chg="del">
        <pc:chgData name="Karl Michael Höferl" userId="544d2ce1-0a3b-4706-9dfd-c6d69d0e3c8e" providerId="ADAL" clId="{B5C28CF9-9309-4C44-9C4E-BDDDBB4B4B3E}" dt="2024-11-26T13:24:53.103" v="87" actId="47"/>
        <pc:sldMkLst>
          <pc:docMk/>
          <pc:sldMk cId="2678686148" sldId="1135"/>
        </pc:sldMkLst>
      </pc:sldChg>
      <pc:sldChg chg="addSp delSp modSp new mod">
        <pc:chgData name="Karl Michael Höferl" userId="544d2ce1-0a3b-4706-9dfd-c6d69d0e3c8e" providerId="ADAL" clId="{B5C28CF9-9309-4C44-9C4E-BDDDBB4B4B3E}" dt="2024-12-16T08:44:28.043" v="4308" actId="790"/>
        <pc:sldMkLst>
          <pc:docMk/>
          <pc:sldMk cId="1366502944" sldId="1136"/>
        </pc:sldMkLst>
        <pc:spChg chg="mod">
          <ac:chgData name="Karl Michael Höferl" userId="544d2ce1-0a3b-4706-9dfd-c6d69d0e3c8e" providerId="ADAL" clId="{B5C28CF9-9309-4C44-9C4E-BDDDBB4B4B3E}" dt="2024-12-16T08:44:28.042" v="4305" actId="790"/>
          <ac:spMkLst>
            <pc:docMk/>
            <pc:sldMk cId="1366502944" sldId="1136"/>
            <ac:spMk id="2" creationId="{76F1D967-D5D7-CF2D-5DBD-8B46CB6EFBEB}"/>
          </ac:spMkLst>
        </pc:spChg>
        <pc:spChg chg="mod">
          <ac:chgData name="Karl Michael Höferl" userId="544d2ce1-0a3b-4706-9dfd-c6d69d0e3c8e" providerId="ADAL" clId="{B5C28CF9-9309-4C44-9C4E-BDDDBB4B4B3E}" dt="2024-12-16T08:44:28.042" v="4306" actId="790"/>
          <ac:spMkLst>
            <pc:docMk/>
            <pc:sldMk cId="1366502944" sldId="1136"/>
            <ac:spMk id="3" creationId="{6525A7FC-0AFE-D8F2-8E49-6B01FDBF4A5E}"/>
          </ac:spMkLst>
        </pc:spChg>
        <pc:spChg chg="del">
          <ac:chgData name="Karl Michael Höferl" userId="544d2ce1-0a3b-4706-9dfd-c6d69d0e3c8e" providerId="ADAL" clId="{B5C28CF9-9309-4C44-9C4E-BDDDBB4B4B3E}" dt="2024-11-27T13:39:36.016" v="2412"/>
          <ac:spMkLst>
            <pc:docMk/>
            <pc:sldMk cId="1366502944" sldId="1136"/>
            <ac:spMk id="4" creationId="{F6FD333D-7740-7EE9-4E1C-036ABD5C91DA}"/>
          </ac:spMkLst>
        </pc:spChg>
        <pc:spChg chg="mod">
          <ac:chgData name="Karl Michael Höferl" userId="544d2ce1-0a3b-4706-9dfd-c6d69d0e3c8e" providerId="ADAL" clId="{B5C28CF9-9309-4C44-9C4E-BDDDBB4B4B3E}" dt="2024-12-16T08:44:28.043" v="4307" actId="790"/>
          <ac:spMkLst>
            <pc:docMk/>
            <pc:sldMk cId="1366502944" sldId="1136"/>
            <ac:spMk id="5" creationId="{34C26A03-83BA-5C3C-479A-43B5264C7B9B}"/>
          </ac:spMkLst>
        </pc:spChg>
        <pc:spChg chg="mod">
          <ac:chgData name="Karl Michael Höferl" userId="544d2ce1-0a3b-4706-9dfd-c6d69d0e3c8e" providerId="ADAL" clId="{B5C28CF9-9309-4C44-9C4E-BDDDBB4B4B3E}" dt="2024-12-16T08:44:28.043" v="4308" actId="790"/>
          <ac:spMkLst>
            <pc:docMk/>
            <pc:sldMk cId="1366502944" sldId="1136"/>
            <ac:spMk id="6" creationId="{EDE45F5E-C025-279D-E3D6-0F1D4BF58B16}"/>
          </ac:spMkLst>
        </pc:spChg>
        <pc:picChg chg="add mod">
          <ac:chgData name="Karl Michael Höferl" userId="544d2ce1-0a3b-4706-9dfd-c6d69d0e3c8e" providerId="ADAL" clId="{B5C28CF9-9309-4C44-9C4E-BDDDBB4B4B3E}" dt="2024-11-27T13:39:55.028" v="2447"/>
          <ac:picMkLst>
            <pc:docMk/>
            <pc:sldMk cId="1366502944" sldId="1136"/>
            <ac:picMk id="7170" creationId="{223D1503-612B-A8E7-61AA-C60D2FFD29D3}"/>
          </ac:picMkLst>
        </pc:picChg>
      </pc:sldChg>
      <pc:sldChg chg="addSp modSp new mod">
        <pc:chgData name="Karl Michael Höferl" userId="544d2ce1-0a3b-4706-9dfd-c6d69d0e3c8e" providerId="ADAL" clId="{B5C28CF9-9309-4C44-9C4E-BDDDBB4B4B3E}" dt="2024-12-16T08:44:28.048" v="4313" actId="790"/>
        <pc:sldMkLst>
          <pc:docMk/>
          <pc:sldMk cId="56294964" sldId="1137"/>
        </pc:sldMkLst>
        <pc:spChg chg="mod">
          <ac:chgData name="Karl Michael Höferl" userId="544d2ce1-0a3b-4706-9dfd-c6d69d0e3c8e" providerId="ADAL" clId="{B5C28CF9-9309-4C44-9C4E-BDDDBB4B4B3E}" dt="2024-12-16T08:44:28.044" v="4309" actId="790"/>
          <ac:spMkLst>
            <pc:docMk/>
            <pc:sldMk cId="56294964" sldId="1137"/>
            <ac:spMk id="2" creationId="{3CD815D7-BF5F-6D7C-E114-2C9DBA65BEE2}"/>
          </ac:spMkLst>
        </pc:spChg>
        <pc:spChg chg="mod">
          <ac:chgData name="Karl Michael Höferl" userId="544d2ce1-0a3b-4706-9dfd-c6d69d0e3c8e" providerId="ADAL" clId="{B5C28CF9-9309-4C44-9C4E-BDDDBB4B4B3E}" dt="2024-12-16T08:44:28.044" v="4310" actId="790"/>
          <ac:spMkLst>
            <pc:docMk/>
            <pc:sldMk cId="56294964" sldId="1137"/>
            <ac:spMk id="3" creationId="{85D14CF0-DEDC-5962-00B3-FEFF6C6CEB6A}"/>
          </ac:spMkLst>
        </pc:spChg>
        <pc:spChg chg="mod">
          <ac:chgData name="Karl Michael Höferl" userId="544d2ce1-0a3b-4706-9dfd-c6d69d0e3c8e" providerId="ADAL" clId="{B5C28CF9-9309-4C44-9C4E-BDDDBB4B4B3E}" dt="2024-12-16T08:44:28.046" v="4311" actId="790"/>
          <ac:spMkLst>
            <pc:docMk/>
            <pc:sldMk cId="56294964" sldId="1137"/>
            <ac:spMk id="4" creationId="{76FE3F2C-AC30-677F-7747-86E1E08F5A9E}"/>
          </ac:spMkLst>
        </pc:spChg>
        <pc:spChg chg="mod">
          <ac:chgData name="Karl Michael Höferl" userId="544d2ce1-0a3b-4706-9dfd-c6d69d0e3c8e" providerId="ADAL" clId="{B5C28CF9-9309-4C44-9C4E-BDDDBB4B4B3E}" dt="2024-12-16T08:44:28.047" v="4312" actId="790"/>
          <ac:spMkLst>
            <pc:docMk/>
            <pc:sldMk cId="56294964" sldId="1137"/>
            <ac:spMk id="5" creationId="{623C0F8B-A307-B46D-9F48-46DD8F8CD155}"/>
          </ac:spMkLst>
        </pc:spChg>
        <pc:spChg chg="mod">
          <ac:chgData name="Karl Michael Höferl" userId="544d2ce1-0a3b-4706-9dfd-c6d69d0e3c8e" providerId="ADAL" clId="{B5C28CF9-9309-4C44-9C4E-BDDDBB4B4B3E}" dt="2024-12-16T08:44:28.048" v="4313" actId="790"/>
          <ac:spMkLst>
            <pc:docMk/>
            <pc:sldMk cId="56294964" sldId="1137"/>
            <ac:spMk id="6" creationId="{F2970801-9B22-94CF-3993-9D74FFDFCBFA}"/>
          </ac:spMkLst>
        </pc:spChg>
        <pc:picChg chg="add mod">
          <ac:chgData name="Karl Michael Höferl" userId="544d2ce1-0a3b-4706-9dfd-c6d69d0e3c8e" providerId="ADAL" clId="{B5C28CF9-9309-4C44-9C4E-BDDDBB4B4B3E}" dt="2024-11-27T14:46:49.025" v="2499"/>
          <ac:picMkLst>
            <pc:docMk/>
            <pc:sldMk cId="56294964" sldId="1137"/>
            <ac:picMk id="8194" creationId="{BBBF9D6A-8874-DC45-AB3B-6F784066B742}"/>
          </ac:picMkLst>
        </pc:picChg>
      </pc:sldChg>
      <pc:sldChg chg="addSp delSp modSp new mod modNotesTx">
        <pc:chgData name="Karl Michael Höferl" userId="544d2ce1-0a3b-4706-9dfd-c6d69d0e3c8e" providerId="ADAL" clId="{B5C28CF9-9309-4C44-9C4E-BDDDBB4B4B3E}" dt="2024-12-16T08:44:28.057" v="4327" actId="790"/>
        <pc:sldMkLst>
          <pc:docMk/>
          <pc:sldMk cId="3551019635" sldId="1138"/>
        </pc:sldMkLst>
        <pc:spChg chg="mod">
          <ac:chgData name="Karl Michael Höferl" userId="544d2ce1-0a3b-4706-9dfd-c6d69d0e3c8e" providerId="ADAL" clId="{B5C28CF9-9309-4C44-9C4E-BDDDBB4B4B3E}" dt="2024-12-16T08:44:28.055" v="4323" actId="790"/>
          <ac:spMkLst>
            <pc:docMk/>
            <pc:sldMk cId="3551019635" sldId="1138"/>
            <ac:spMk id="2" creationId="{07725FF5-B331-0725-3999-28AAF512C1B8}"/>
          </ac:spMkLst>
        </pc:spChg>
        <pc:spChg chg="mod">
          <ac:chgData name="Karl Michael Höferl" userId="544d2ce1-0a3b-4706-9dfd-c6d69d0e3c8e" providerId="ADAL" clId="{B5C28CF9-9309-4C44-9C4E-BDDDBB4B4B3E}" dt="2024-12-16T08:44:28.056" v="4324" actId="790"/>
          <ac:spMkLst>
            <pc:docMk/>
            <pc:sldMk cId="3551019635" sldId="1138"/>
            <ac:spMk id="3" creationId="{8038EF50-B669-D863-2ABE-493637C43B9E}"/>
          </ac:spMkLst>
        </pc:spChg>
        <pc:spChg chg="del mod">
          <ac:chgData name="Karl Michael Höferl" userId="544d2ce1-0a3b-4706-9dfd-c6d69d0e3c8e" providerId="ADAL" clId="{B5C28CF9-9309-4C44-9C4E-BDDDBB4B4B3E}" dt="2024-11-27T14:56:13.516" v="2517" actId="22"/>
          <ac:spMkLst>
            <pc:docMk/>
            <pc:sldMk cId="3551019635" sldId="1138"/>
            <ac:spMk id="4" creationId="{FCC9E8F0-3BFD-0E52-4C7E-6F8059597398}"/>
          </ac:spMkLst>
        </pc:spChg>
        <pc:spChg chg="mod">
          <ac:chgData name="Karl Michael Höferl" userId="544d2ce1-0a3b-4706-9dfd-c6d69d0e3c8e" providerId="ADAL" clId="{B5C28CF9-9309-4C44-9C4E-BDDDBB4B4B3E}" dt="2024-12-16T08:44:28.056" v="4325" actId="790"/>
          <ac:spMkLst>
            <pc:docMk/>
            <pc:sldMk cId="3551019635" sldId="1138"/>
            <ac:spMk id="5" creationId="{9DE24553-7B39-65E3-1AAC-8CA9B36DD704}"/>
          </ac:spMkLst>
        </pc:spChg>
        <pc:spChg chg="mod">
          <ac:chgData name="Karl Michael Höferl" userId="544d2ce1-0a3b-4706-9dfd-c6d69d0e3c8e" providerId="ADAL" clId="{B5C28CF9-9309-4C44-9C4E-BDDDBB4B4B3E}" dt="2024-12-16T08:44:28.057" v="4326" actId="790"/>
          <ac:spMkLst>
            <pc:docMk/>
            <pc:sldMk cId="3551019635" sldId="1138"/>
            <ac:spMk id="6" creationId="{AFF99F52-B8D3-C03C-E08D-0E4F30002711}"/>
          </ac:spMkLst>
        </pc:spChg>
        <pc:spChg chg="add del mod">
          <ac:chgData name="Karl Michael Höferl" userId="544d2ce1-0a3b-4706-9dfd-c6d69d0e3c8e" providerId="ADAL" clId="{B5C28CF9-9309-4C44-9C4E-BDDDBB4B4B3E}" dt="2024-11-27T15:10:35.047" v="2935" actId="22"/>
          <ac:spMkLst>
            <pc:docMk/>
            <pc:sldMk cId="3551019635" sldId="1138"/>
            <ac:spMk id="12" creationId="{33F1400A-B323-927B-777F-172563761F42}"/>
          </ac:spMkLst>
        </pc:spChg>
        <pc:spChg chg="add mod">
          <ac:chgData name="Karl Michael Höferl" userId="544d2ce1-0a3b-4706-9dfd-c6d69d0e3c8e" providerId="ADAL" clId="{B5C28CF9-9309-4C44-9C4E-BDDDBB4B4B3E}" dt="2024-12-16T08:44:28.057" v="4327" actId="790"/>
          <ac:spMkLst>
            <pc:docMk/>
            <pc:sldMk cId="3551019635" sldId="1138"/>
            <ac:spMk id="15" creationId="{B45E7D97-D3AB-6E1D-FDFE-74871B372A86}"/>
          </ac:spMkLst>
        </pc:spChg>
        <pc:picChg chg="add del mod ord">
          <ac:chgData name="Karl Michael Höferl" userId="544d2ce1-0a3b-4706-9dfd-c6d69d0e3c8e" providerId="ADAL" clId="{B5C28CF9-9309-4C44-9C4E-BDDDBB4B4B3E}" dt="2024-11-27T15:05:04.245" v="2863" actId="21"/>
          <ac:picMkLst>
            <pc:docMk/>
            <pc:sldMk cId="3551019635" sldId="1138"/>
            <ac:picMk id="8" creationId="{868A6908-EA6F-DB51-FA1D-BB87A287F813}"/>
          </ac:picMkLst>
        </pc:picChg>
        <pc:picChg chg="add del mod">
          <ac:chgData name="Karl Michael Höferl" userId="544d2ce1-0a3b-4706-9dfd-c6d69d0e3c8e" providerId="ADAL" clId="{B5C28CF9-9309-4C44-9C4E-BDDDBB4B4B3E}" dt="2024-11-27T15:05:04.245" v="2863" actId="21"/>
          <ac:picMkLst>
            <pc:docMk/>
            <pc:sldMk cId="3551019635" sldId="1138"/>
            <ac:picMk id="10" creationId="{0C6F5250-F048-C13C-7994-1E577CBB271D}"/>
          </ac:picMkLst>
        </pc:picChg>
        <pc:picChg chg="add mod ord">
          <ac:chgData name="Karl Michael Höferl" userId="544d2ce1-0a3b-4706-9dfd-c6d69d0e3c8e" providerId="ADAL" clId="{B5C28CF9-9309-4C44-9C4E-BDDDBB4B4B3E}" dt="2024-11-27T15:14:52.921" v="3135" actId="14100"/>
          <ac:picMkLst>
            <pc:docMk/>
            <pc:sldMk cId="3551019635" sldId="1138"/>
            <ac:picMk id="14" creationId="{F7FA7730-F9F9-E09F-6DE3-2BC93FA86370}"/>
          </ac:picMkLst>
        </pc:picChg>
        <pc:picChg chg="add mod">
          <ac:chgData name="Karl Michael Höferl" userId="544d2ce1-0a3b-4706-9dfd-c6d69d0e3c8e" providerId="ADAL" clId="{B5C28CF9-9309-4C44-9C4E-BDDDBB4B4B3E}" dt="2024-11-27T15:14:43.658" v="3132" actId="1076"/>
          <ac:picMkLst>
            <pc:docMk/>
            <pc:sldMk cId="3551019635" sldId="1138"/>
            <ac:picMk id="17" creationId="{0B58E405-7F60-877D-149C-C028D37DF61D}"/>
          </ac:picMkLst>
        </pc:picChg>
        <pc:picChg chg="add del">
          <ac:chgData name="Karl Michael Höferl" userId="544d2ce1-0a3b-4706-9dfd-c6d69d0e3c8e" providerId="ADAL" clId="{B5C28CF9-9309-4C44-9C4E-BDDDBB4B4B3E}" dt="2024-11-27T15:15:39.647" v="3138" actId="478"/>
          <ac:picMkLst>
            <pc:docMk/>
            <pc:sldMk cId="3551019635" sldId="1138"/>
            <ac:picMk id="19" creationId="{6B319A8D-8744-F2BE-C0BF-12A454824535}"/>
          </ac:picMkLst>
        </pc:picChg>
        <pc:picChg chg="add del mod">
          <ac:chgData name="Karl Michael Höferl" userId="544d2ce1-0a3b-4706-9dfd-c6d69d0e3c8e" providerId="ADAL" clId="{B5C28CF9-9309-4C44-9C4E-BDDDBB4B4B3E}" dt="2024-11-27T15:01:32.417" v="2619" actId="21"/>
          <ac:picMkLst>
            <pc:docMk/>
            <pc:sldMk cId="3551019635" sldId="1138"/>
            <ac:picMk id="9218" creationId="{2836D314-3303-7557-149B-FB37F69CC791}"/>
          </ac:picMkLst>
        </pc:picChg>
      </pc:sldChg>
      <pc:sldChg chg="addSp delSp modSp add mod">
        <pc:chgData name="Karl Michael Höferl" userId="544d2ce1-0a3b-4706-9dfd-c6d69d0e3c8e" providerId="ADAL" clId="{B5C28CF9-9309-4C44-9C4E-BDDDBB4B4B3E}" dt="2024-12-16T08:44:28.051" v="4318" actId="790"/>
        <pc:sldMkLst>
          <pc:docMk/>
          <pc:sldMk cId="2349070584" sldId="1139"/>
        </pc:sldMkLst>
        <pc:spChg chg="mod">
          <ac:chgData name="Karl Michael Höferl" userId="544d2ce1-0a3b-4706-9dfd-c6d69d0e3c8e" providerId="ADAL" clId="{B5C28CF9-9309-4C44-9C4E-BDDDBB4B4B3E}" dt="2024-12-16T08:44:28.048" v="4314" actId="790"/>
          <ac:spMkLst>
            <pc:docMk/>
            <pc:sldMk cId="2349070584" sldId="1139"/>
            <ac:spMk id="2" creationId="{3CD815D7-BF5F-6D7C-E114-2C9DBA65BEE2}"/>
          </ac:spMkLst>
        </pc:spChg>
        <pc:spChg chg="mod">
          <ac:chgData name="Karl Michael Höferl" userId="544d2ce1-0a3b-4706-9dfd-c6d69d0e3c8e" providerId="ADAL" clId="{B5C28CF9-9309-4C44-9C4E-BDDDBB4B4B3E}" dt="2024-12-16T08:44:28.049" v="4315" actId="790"/>
          <ac:spMkLst>
            <pc:docMk/>
            <pc:sldMk cId="2349070584" sldId="1139"/>
            <ac:spMk id="3" creationId="{85D14CF0-DEDC-5962-00B3-FEFF6C6CEB6A}"/>
          </ac:spMkLst>
        </pc:spChg>
        <pc:spChg chg="mod">
          <ac:chgData name="Karl Michael Höferl" userId="544d2ce1-0a3b-4706-9dfd-c6d69d0e3c8e" providerId="ADAL" clId="{B5C28CF9-9309-4C44-9C4E-BDDDBB4B4B3E}" dt="2024-12-16T08:44:28.050" v="4316" actId="790"/>
          <ac:spMkLst>
            <pc:docMk/>
            <pc:sldMk cId="2349070584" sldId="1139"/>
            <ac:spMk id="4" creationId="{76FE3F2C-AC30-677F-7747-86E1E08F5A9E}"/>
          </ac:spMkLst>
        </pc:spChg>
        <pc:spChg chg="mod">
          <ac:chgData name="Karl Michael Höferl" userId="544d2ce1-0a3b-4706-9dfd-c6d69d0e3c8e" providerId="ADAL" clId="{B5C28CF9-9309-4C44-9C4E-BDDDBB4B4B3E}" dt="2024-12-16T08:44:28.051" v="4317" actId="790"/>
          <ac:spMkLst>
            <pc:docMk/>
            <pc:sldMk cId="2349070584" sldId="1139"/>
            <ac:spMk id="5" creationId="{623C0F8B-A307-B46D-9F48-46DD8F8CD155}"/>
          </ac:spMkLst>
        </pc:spChg>
        <pc:spChg chg="mod">
          <ac:chgData name="Karl Michael Höferl" userId="544d2ce1-0a3b-4706-9dfd-c6d69d0e3c8e" providerId="ADAL" clId="{B5C28CF9-9309-4C44-9C4E-BDDDBB4B4B3E}" dt="2024-12-16T08:44:28.051" v="4318" actId="790"/>
          <ac:spMkLst>
            <pc:docMk/>
            <pc:sldMk cId="2349070584" sldId="1139"/>
            <ac:spMk id="6" creationId="{F2970801-9B22-94CF-3993-9D74FFDFCBFA}"/>
          </ac:spMkLst>
        </pc:spChg>
        <pc:picChg chg="del">
          <ac:chgData name="Karl Michael Höferl" userId="544d2ce1-0a3b-4706-9dfd-c6d69d0e3c8e" providerId="ADAL" clId="{B5C28CF9-9309-4C44-9C4E-BDDDBB4B4B3E}" dt="2024-11-27T15:01:35.625" v="2620" actId="478"/>
          <ac:picMkLst>
            <pc:docMk/>
            <pc:sldMk cId="2349070584" sldId="1139"/>
            <ac:picMk id="8194" creationId="{BBBF9D6A-8874-DC45-AB3B-6F784066B742}"/>
          </ac:picMkLst>
        </pc:picChg>
        <pc:picChg chg="add mod">
          <ac:chgData name="Karl Michael Höferl" userId="544d2ce1-0a3b-4706-9dfd-c6d69d0e3c8e" providerId="ADAL" clId="{B5C28CF9-9309-4C44-9C4E-BDDDBB4B4B3E}" dt="2024-11-27T15:01:35.825" v="2621"/>
          <ac:picMkLst>
            <pc:docMk/>
            <pc:sldMk cId="2349070584" sldId="1139"/>
            <ac:picMk id="9218" creationId="{2836D314-3303-7557-149B-FB37F69CC791}"/>
          </ac:picMkLst>
        </pc:picChg>
      </pc:sldChg>
      <pc:sldChg chg="addSp delSp modSp add mod">
        <pc:chgData name="Karl Michael Höferl" userId="544d2ce1-0a3b-4706-9dfd-c6d69d0e3c8e" providerId="ADAL" clId="{B5C28CF9-9309-4C44-9C4E-BDDDBB4B4B3E}" dt="2024-12-16T08:44:28.054" v="4322" actId="790"/>
        <pc:sldMkLst>
          <pc:docMk/>
          <pc:sldMk cId="3765354955" sldId="1140"/>
        </pc:sldMkLst>
        <pc:spChg chg="mod">
          <ac:chgData name="Karl Michael Höferl" userId="544d2ce1-0a3b-4706-9dfd-c6d69d0e3c8e" providerId="ADAL" clId="{B5C28CF9-9309-4C44-9C4E-BDDDBB4B4B3E}" dt="2024-12-16T08:44:28.052" v="4319" actId="790"/>
          <ac:spMkLst>
            <pc:docMk/>
            <pc:sldMk cId="3765354955" sldId="1140"/>
            <ac:spMk id="2" creationId="{3CD815D7-BF5F-6D7C-E114-2C9DBA65BEE2}"/>
          </ac:spMkLst>
        </pc:spChg>
        <pc:spChg chg="mod">
          <ac:chgData name="Karl Michael Höferl" userId="544d2ce1-0a3b-4706-9dfd-c6d69d0e3c8e" providerId="ADAL" clId="{B5C28CF9-9309-4C44-9C4E-BDDDBB4B4B3E}" dt="2024-12-16T08:44:28.053" v="4320" actId="790"/>
          <ac:spMkLst>
            <pc:docMk/>
            <pc:sldMk cId="3765354955" sldId="1140"/>
            <ac:spMk id="3" creationId="{85D14CF0-DEDC-5962-00B3-FEFF6C6CEB6A}"/>
          </ac:spMkLst>
        </pc:spChg>
        <pc:spChg chg="del mod">
          <ac:chgData name="Karl Michael Höferl" userId="544d2ce1-0a3b-4706-9dfd-c6d69d0e3c8e" providerId="ADAL" clId="{B5C28CF9-9309-4C44-9C4E-BDDDBB4B4B3E}" dt="2024-11-27T15:05:42.449" v="2869" actId="478"/>
          <ac:spMkLst>
            <pc:docMk/>
            <pc:sldMk cId="3765354955" sldId="1140"/>
            <ac:spMk id="4" creationId="{76FE3F2C-AC30-677F-7747-86E1E08F5A9E}"/>
          </ac:spMkLst>
        </pc:spChg>
        <pc:spChg chg="mod">
          <ac:chgData name="Karl Michael Höferl" userId="544d2ce1-0a3b-4706-9dfd-c6d69d0e3c8e" providerId="ADAL" clId="{B5C28CF9-9309-4C44-9C4E-BDDDBB4B4B3E}" dt="2024-12-16T08:44:28.054" v="4321" actId="790"/>
          <ac:spMkLst>
            <pc:docMk/>
            <pc:sldMk cId="3765354955" sldId="1140"/>
            <ac:spMk id="5" creationId="{623C0F8B-A307-B46D-9F48-46DD8F8CD155}"/>
          </ac:spMkLst>
        </pc:spChg>
        <pc:spChg chg="mod">
          <ac:chgData name="Karl Michael Höferl" userId="544d2ce1-0a3b-4706-9dfd-c6d69d0e3c8e" providerId="ADAL" clId="{B5C28CF9-9309-4C44-9C4E-BDDDBB4B4B3E}" dt="2024-12-16T08:44:28.054" v="4322" actId="790"/>
          <ac:spMkLst>
            <pc:docMk/>
            <pc:sldMk cId="3765354955" sldId="1140"/>
            <ac:spMk id="6" creationId="{F2970801-9B22-94CF-3993-9D74FFDFCBFA}"/>
          </ac:spMkLst>
        </pc:spChg>
        <pc:picChg chg="add mod">
          <ac:chgData name="Karl Michael Höferl" userId="544d2ce1-0a3b-4706-9dfd-c6d69d0e3c8e" providerId="ADAL" clId="{B5C28CF9-9309-4C44-9C4E-BDDDBB4B4B3E}" dt="2024-11-27T15:05:21.995" v="2867" actId="1076"/>
          <ac:picMkLst>
            <pc:docMk/>
            <pc:sldMk cId="3765354955" sldId="1140"/>
            <ac:picMk id="8" creationId="{868A6908-EA6F-DB51-FA1D-BB87A287F813}"/>
          </ac:picMkLst>
        </pc:picChg>
        <pc:picChg chg="add mod">
          <ac:chgData name="Karl Michael Höferl" userId="544d2ce1-0a3b-4706-9dfd-c6d69d0e3c8e" providerId="ADAL" clId="{B5C28CF9-9309-4C44-9C4E-BDDDBB4B4B3E}" dt="2024-11-27T15:05:31.322" v="2868" actId="1076"/>
          <ac:picMkLst>
            <pc:docMk/>
            <pc:sldMk cId="3765354955" sldId="1140"/>
            <ac:picMk id="10" creationId="{0C6F5250-F048-C13C-7994-1E577CBB271D}"/>
          </ac:picMkLst>
        </pc:picChg>
        <pc:picChg chg="del">
          <ac:chgData name="Karl Michael Höferl" userId="544d2ce1-0a3b-4706-9dfd-c6d69d0e3c8e" providerId="ADAL" clId="{B5C28CF9-9309-4C44-9C4E-BDDDBB4B4B3E}" dt="2024-11-27T15:04:59.826" v="2862" actId="478"/>
          <ac:picMkLst>
            <pc:docMk/>
            <pc:sldMk cId="3765354955" sldId="1140"/>
            <ac:picMk id="9218" creationId="{2836D314-3303-7557-149B-FB37F69CC791}"/>
          </ac:picMkLst>
        </pc:picChg>
      </pc:sldChg>
      <pc:sldChg chg="addSp delSp modSp add mod">
        <pc:chgData name="Karl Michael Höferl" userId="544d2ce1-0a3b-4706-9dfd-c6d69d0e3c8e" providerId="ADAL" clId="{B5C28CF9-9309-4C44-9C4E-BDDDBB4B4B3E}" dt="2024-12-16T08:44:28.060" v="4331" actId="790"/>
        <pc:sldMkLst>
          <pc:docMk/>
          <pc:sldMk cId="3978860833" sldId="1141"/>
        </pc:sldMkLst>
        <pc:spChg chg="mod">
          <ac:chgData name="Karl Michael Höferl" userId="544d2ce1-0a3b-4706-9dfd-c6d69d0e3c8e" providerId="ADAL" clId="{B5C28CF9-9309-4C44-9C4E-BDDDBB4B4B3E}" dt="2024-12-16T08:44:28.058" v="4328" actId="790"/>
          <ac:spMkLst>
            <pc:docMk/>
            <pc:sldMk cId="3978860833" sldId="1141"/>
            <ac:spMk id="2" creationId="{07725FF5-B331-0725-3999-28AAF512C1B8}"/>
          </ac:spMkLst>
        </pc:spChg>
        <pc:spChg chg="mod">
          <ac:chgData name="Karl Michael Höferl" userId="544d2ce1-0a3b-4706-9dfd-c6d69d0e3c8e" providerId="ADAL" clId="{B5C28CF9-9309-4C44-9C4E-BDDDBB4B4B3E}" dt="2024-12-16T08:44:28.059" v="4329" actId="790"/>
          <ac:spMkLst>
            <pc:docMk/>
            <pc:sldMk cId="3978860833" sldId="1141"/>
            <ac:spMk id="3" creationId="{8038EF50-B669-D863-2ABE-493637C43B9E}"/>
          </ac:spMkLst>
        </pc:spChg>
        <pc:spChg chg="mod">
          <ac:chgData name="Karl Michael Höferl" userId="544d2ce1-0a3b-4706-9dfd-c6d69d0e3c8e" providerId="ADAL" clId="{B5C28CF9-9309-4C44-9C4E-BDDDBB4B4B3E}" dt="2024-12-16T08:44:28.059" v="4330" actId="790"/>
          <ac:spMkLst>
            <pc:docMk/>
            <pc:sldMk cId="3978860833" sldId="1141"/>
            <ac:spMk id="5" creationId="{9DE24553-7B39-65E3-1AAC-8CA9B36DD704}"/>
          </ac:spMkLst>
        </pc:spChg>
        <pc:spChg chg="mod">
          <ac:chgData name="Karl Michael Höferl" userId="544d2ce1-0a3b-4706-9dfd-c6d69d0e3c8e" providerId="ADAL" clId="{B5C28CF9-9309-4C44-9C4E-BDDDBB4B4B3E}" dt="2024-12-16T08:44:28.060" v="4331" actId="790"/>
          <ac:spMkLst>
            <pc:docMk/>
            <pc:sldMk cId="3978860833" sldId="1141"/>
            <ac:spMk id="6" creationId="{AFF99F52-B8D3-C03C-E08D-0E4F30002711}"/>
          </ac:spMkLst>
        </pc:spChg>
        <pc:spChg chg="add del mod">
          <ac:chgData name="Karl Michael Höferl" userId="544d2ce1-0a3b-4706-9dfd-c6d69d0e3c8e" providerId="ADAL" clId="{B5C28CF9-9309-4C44-9C4E-BDDDBB4B4B3E}" dt="2024-11-27T15:16:02.149" v="3147"/>
          <ac:spMkLst>
            <pc:docMk/>
            <pc:sldMk cId="3978860833" sldId="1141"/>
            <ac:spMk id="8" creationId="{90F10867-62E2-3FF7-0CE9-1C45C488C245}"/>
          </ac:spMkLst>
        </pc:spChg>
        <pc:spChg chg="add del mod">
          <ac:chgData name="Karl Michael Höferl" userId="544d2ce1-0a3b-4706-9dfd-c6d69d0e3c8e" providerId="ADAL" clId="{B5C28CF9-9309-4C44-9C4E-BDDDBB4B4B3E}" dt="2024-11-27T15:16:42.473" v="3153" actId="22"/>
          <ac:spMkLst>
            <pc:docMk/>
            <pc:sldMk cId="3978860833" sldId="1141"/>
            <ac:spMk id="13" creationId="{8603C224-00F9-974E-3FD6-0D86B96BB107}"/>
          </ac:spMkLst>
        </pc:spChg>
        <pc:spChg chg="del">
          <ac:chgData name="Karl Michael Höferl" userId="544d2ce1-0a3b-4706-9dfd-c6d69d0e3c8e" providerId="ADAL" clId="{B5C28CF9-9309-4C44-9C4E-BDDDBB4B4B3E}" dt="2024-11-27T15:15:54.239" v="3144" actId="478"/>
          <ac:spMkLst>
            <pc:docMk/>
            <pc:sldMk cId="3978860833" sldId="1141"/>
            <ac:spMk id="15" creationId="{B45E7D97-D3AB-6E1D-FDFE-74871B372A86}"/>
          </ac:spMkLst>
        </pc:spChg>
        <pc:picChg chg="add del mod">
          <ac:chgData name="Karl Michael Höferl" userId="544d2ce1-0a3b-4706-9dfd-c6d69d0e3c8e" providerId="ADAL" clId="{B5C28CF9-9309-4C44-9C4E-BDDDBB4B4B3E}" dt="2024-11-27T15:16:00.765" v="3146" actId="21"/>
          <ac:picMkLst>
            <pc:docMk/>
            <pc:sldMk cId="3978860833" sldId="1141"/>
            <ac:picMk id="4" creationId="{6B319A8D-8744-F2BE-C0BF-12A454824535}"/>
          </ac:picMkLst>
        </pc:picChg>
        <pc:picChg chg="add del mod">
          <ac:chgData name="Karl Michael Höferl" userId="544d2ce1-0a3b-4706-9dfd-c6d69d0e3c8e" providerId="ADAL" clId="{B5C28CF9-9309-4C44-9C4E-BDDDBB4B4B3E}" dt="2024-11-27T15:16:25.877" v="3152" actId="478"/>
          <ac:picMkLst>
            <pc:docMk/>
            <pc:sldMk cId="3978860833" sldId="1141"/>
            <ac:picMk id="9" creationId="{6B319A8D-8744-F2BE-C0BF-12A454824535}"/>
          </ac:picMkLst>
        </pc:picChg>
        <pc:picChg chg="add mod">
          <ac:chgData name="Karl Michael Höferl" userId="544d2ce1-0a3b-4706-9dfd-c6d69d0e3c8e" providerId="ADAL" clId="{B5C28CF9-9309-4C44-9C4E-BDDDBB4B4B3E}" dt="2024-11-27T15:16:20.016" v="3151" actId="1076"/>
          <ac:picMkLst>
            <pc:docMk/>
            <pc:sldMk cId="3978860833" sldId="1141"/>
            <ac:picMk id="11" creationId="{F1A3F369-E06B-27D3-27A7-46EA39775807}"/>
          </ac:picMkLst>
        </pc:picChg>
        <pc:picChg chg="del">
          <ac:chgData name="Karl Michael Höferl" userId="544d2ce1-0a3b-4706-9dfd-c6d69d0e3c8e" providerId="ADAL" clId="{B5C28CF9-9309-4C44-9C4E-BDDDBB4B4B3E}" dt="2024-11-27T15:15:57.201" v="3145" actId="478"/>
          <ac:picMkLst>
            <pc:docMk/>
            <pc:sldMk cId="3978860833" sldId="1141"/>
            <ac:picMk id="14" creationId="{F7FA7730-F9F9-E09F-6DE3-2BC93FA86370}"/>
          </ac:picMkLst>
        </pc:picChg>
        <pc:picChg chg="del">
          <ac:chgData name="Karl Michael Höferl" userId="544d2ce1-0a3b-4706-9dfd-c6d69d0e3c8e" providerId="ADAL" clId="{B5C28CF9-9309-4C44-9C4E-BDDDBB4B4B3E}" dt="2024-11-27T15:15:44.168" v="3140" actId="478"/>
          <ac:picMkLst>
            <pc:docMk/>
            <pc:sldMk cId="3978860833" sldId="1141"/>
            <ac:picMk id="17" creationId="{0B58E405-7F60-877D-149C-C028D37DF61D}"/>
          </ac:picMkLst>
        </pc:picChg>
        <pc:picChg chg="add mod ord">
          <ac:chgData name="Karl Michael Höferl" userId="544d2ce1-0a3b-4706-9dfd-c6d69d0e3c8e" providerId="ADAL" clId="{B5C28CF9-9309-4C44-9C4E-BDDDBB4B4B3E}" dt="2024-11-27T15:16:47.530" v="3155" actId="14100"/>
          <ac:picMkLst>
            <pc:docMk/>
            <pc:sldMk cId="3978860833" sldId="1141"/>
            <ac:picMk id="18" creationId="{38CCD8DD-DEE4-0143-B277-739F972203DB}"/>
          </ac:picMkLst>
        </pc:picChg>
        <pc:picChg chg="del">
          <ac:chgData name="Karl Michael Höferl" userId="544d2ce1-0a3b-4706-9dfd-c6d69d0e3c8e" providerId="ADAL" clId="{B5C28CF9-9309-4C44-9C4E-BDDDBB4B4B3E}" dt="2024-11-27T15:15:42.915" v="3139" actId="21"/>
          <ac:picMkLst>
            <pc:docMk/>
            <pc:sldMk cId="3978860833" sldId="1141"/>
            <ac:picMk id="19" creationId="{6B319A8D-8744-F2BE-C0BF-12A454824535}"/>
          </ac:picMkLst>
        </pc:picChg>
      </pc:sldChg>
      <pc:sldChg chg="modSp add mod">
        <pc:chgData name="Karl Michael Höferl" userId="544d2ce1-0a3b-4706-9dfd-c6d69d0e3c8e" providerId="ADAL" clId="{B5C28CF9-9309-4C44-9C4E-BDDDBB4B4B3E}" dt="2024-12-16T08:44:27.885" v="4157" actId="790"/>
        <pc:sldMkLst>
          <pc:docMk/>
          <pc:sldMk cId="487805774" sldId="1142"/>
        </pc:sldMkLst>
        <pc:spChg chg="mod">
          <ac:chgData name="Karl Michael Höferl" userId="544d2ce1-0a3b-4706-9dfd-c6d69d0e3c8e" providerId="ADAL" clId="{B5C28CF9-9309-4C44-9C4E-BDDDBB4B4B3E}" dt="2024-12-16T08:44:27.882" v="4154" actId="790"/>
          <ac:spMkLst>
            <pc:docMk/>
            <pc:sldMk cId="487805774" sldId="1142"/>
            <ac:spMk id="2" creationId="{3005746F-1B10-D44F-2EF4-AC90CEB46AE5}"/>
          </ac:spMkLst>
        </pc:spChg>
        <pc:spChg chg="mod">
          <ac:chgData name="Karl Michael Höferl" userId="544d2ce1-0a3b-4706-9dfd-c6d69d0e3c8e" providerId="ADAL" clId="{B5C28CF9-9309-4C44-9C4E-BDDDBB4B4B3E}" dt="2024-12-16T08:44:27.883" v="4155" actId="790"/>
          <ac:spMkLst>
            <pc:docMk/>
            <pc:sldMk cId="487805774" sldId="1142"/>
            <ac:spMk id="3" creationId="{39F751FD-1C1B-8B6C-80E8-932349346AE0}"/>
          </ac:spMkLst>
        </pc:spChg>
        <pc:spChg chg="mod">
          <ac:chgData name="Karl Michael Höferl" userId="544d2ce1-0a3b-4706-9dfd-c6d69d0e3c8e" providerId="ADAL" clId="{B5C28CF9-9309-4C44-9C4E-BDDDBB4B4B3E}" dt="2024-12-16T08:44:27.883" v="4156" actId="790"/>
          <ac:spMkLst>
            <pc:docMk/>
            <pc:sldMk cId="487805774" sldId="1142"/>
            <ac:spMk id="5" creationId="{3D059C83-95D4-2E17-01A7-AD157A4A4301}"/>
          </ac:spMkLst>
        </pc:spChg>
        <pc:spChg chg="mod">
          <ac:chgData name="Karl Michael Höferl" userId="544d2ce1-0a3b-4706-9dfd-c6d69d0e3c8e" providerId="ADAL" clId="{B5C28CF9-9309-4C44-9C4E-BDDDBB4B4B3E}" dt="2024-12-16T08:44:27.885" v="4157" actId="790"/>
          <ac:spMkLst>
            <pc:docMk/>
            <pc:sldMk cId="487805774" sldId="1142"/>
            <ac:spMk id="6" creationId="{25789766-1ECD-7071-DF4D-4BB91F6F0694}"/>
          </ac:spMkLst>
        </pc:spChg>
      </pc:sldChg>
      <pc:sldChg chg="new del">
        <pc:chgData name="Karl Michael Höferl" userId="544d2ce1-0a3b-4706-9dfd-c6d69d0e3c8e" providerId="ADAL" clId="{B5C28CF9-9309-4C44-9C4E-BDDDBB4B4B3E}" dt="2024-11-27T15:18:50.544" v="3158" actId="47"/>
        <pc:sldMkLst>
          <pc:docMk/>
          <pc:sldMk cId="2138790067" sldId="1142"/>
        </pc:sldMkLst>
      </pc:sldChg>
      <pc:sldChg chg="addSp delSp modSp add mod">
        <pc:chgData name="Karl Michael Höferl" userId="544d2ce1-0a3b-4706-9dfd-c6d69d0e3c8e" providerId="ADAL" clId="{B5C28CF9-9309-4C44-9C4E-BDDDBB4B4B3E}" dt="2024-12-16T08:44:27.935" v="4204" actId="790"/>
        <pc:sldMkLst>
          <pc:docMk/>
          <pc:sldMk cId="2561651552" sldId="1143"/>
        </pc:sldMkLst>
        <pc:spChg chg="mod">
          <ac:chgData name="Karl Michael Höferl" userId="544d2ce1-0a3b-4706-9dfd-c6d69d0e3c8e" providerId="ADAL" clId="{B5C28CF9-9309-4C44-9C4E-BDDDBB4B4B3E}" dt="2024-12-16T08:44:27.932" v="4200" actId="790"/>
          <ac:spMkLst>
            <pc:docMk/>
            <pc:sldMk cId="2561651552" sldId="1143"/>
            <ac:spMk id="2" creationId="{B7EAF879-08E7-558D-F28B-B68A54C020F1}"/>
          </ac:spMkLst>
        </pc:spChg>
        <pc:spChg chg="mod">
          <ac:chgData name="Karl Michael Höferl" userId="544d2ce1-0a3b-4706-9dfd-c6d69d0e3c8e" providerId="ADAL" clId="{B5C28CF9-9309-4C44-9C4E-BDDDBB4B4B3E}" dt="2024-12-16T08:44:27.933" v="4201" actId="790"/>
          <ac:spMkLst>
            <pc:docMk/>
            <pc:sldMk cId="2561651552" sldId="1143"/>
            <ac:spMk id="3" creationId="{FC8BFC51-3F25-08A4-2716-3FF6A25485AB}"/>
          </ac:spMkLst>
        </pc:spChg>
        <pc:spChg chg="mod">
          <ac:chgData name="Karl Michael Höferl" userId="544d2ce1-0a3b-4706-9dfd-c6d69d0e3c8e" providerId="ADAL" clId="{B5C28CF9-9309-4C44-9C4E-BDDDBB4B4B3E}" dt="2024-12-16T08:44:27.934" v="4202" actId="790"/>
          <ac:spMkLst>
            <pc:docMk/>
            <pc:sldMk cId="2561651552" sldId="1143"/>
            <ac:spMk id="4" creationId="{9F423510-08A9-557B-2771-920F28B5E0B7}"/>
          </ac:spMkLst>
        </pc:spChg>
        <pc:spChg chg="mod">
          <ac:chgData name="Karl Michael Höferl" userId="544d2ce1-0a3b-4706-9dfd-c6d69d0e3c8e" providerId="ADAL" clId="{B5C28CF9-9309-4C44-9C4E-BDDDBB4B4B3E}" dt="2024-12-16T08:44:27.934" v="4203" actId="790"/>
          <ac:spMkLst>
            <pc:docMk/>
            <pc:sldMk cId="2561651552" sldId="1143"/>
            <ac:spMk id="5" creationId="{846EB512-3FFD-64BE-7339-9C0FA530BB65}"/>
          </ac:spMkLst>
        </pc:spChg>
        <pc:spChg chg="mod">
          <ac:chgData name="Karl Michael Höferl" userId="544d2ce1-0a3b-4706-9dfd-c6d69d0e3c8e" providerId="ADAL" clId="{B5C28CF9-9309-4C44-9C4E-BDDDBB4B4B3E}" dt="2024-12-16T08:44:27.935" v="4204" actId="790"/>
          <ac:spMkLst>
            <pc:docMk/>
            <pc:sldMk cId="2561651552" sldId="1143"/>
            <ac:spMk id="6" creationId="{64179207-24F8-B76B-5975-33FD7671A82C}"/>
          </ac:spMkLst>
        </pc:spChg>
        <pc:picChg chg="del">
          <ac:chgData name="Karl Michael Höferl" userId="544d2ce1-0a3b-4706-9dfd-c6d69d0e3c8e" providerId="ADAL" clId="{B5C28CF9-9309-4C44-9C4E-BDDDBB4B4B3E}" dt="2024-11-27T15:26:59.143" v="3220" actId="478"/>
          <ac:picMkLst>
            <pc:docMk/>
            <pc:sldMk cId="2561651552" sldId="1143"/>
            <ac:picMk id="7" creationId="{93404516-6F04-8425-303C-DB42FC7F94AD}"/>
          </ac:picMkLst>
        </pc:picChg>
        <pc:picChg chg="add mod">
          <ac:chgData name="Karl Michael Höferl" userId="544d2ce1-0a3b-4706-9dfd-c6d69d0e3c8e" providerId="ADAL" clId="{B5C28CF9-9309-4C44-9C4E-BDDDBB4B4B3E}" dt="2024-11-27T15:27:47.362" v="3250"/>
          <ac:picMkLst>
            <pc:docMk/>
            <pc:sldMk cId="2561651552" sldId="1143"/>
            <ac:picMk id="10242" creationId="{3C3E66D6-5976-B829-1111-1D3401F4CB4D}"/>
          </ac:picMkLst>
        </pc:picChg>
      </pc:sldChg>
      <pc:sldChg chg="modSp new del mod modShow">
        <pc:chgData name="Karl Michael Höferl" userId="544d2ce1-0a3b-4706-9dfd-c6d69d0e3c8e" providerId="ADAL" clId="{B5C28CF9-9309-4C44-9C4E-BDDDBB4B4B3E}" dt="2024-12-04T10:35:39.743" v="4032" actId="18676"/>
        <pc:sldMkLst>
          <pc:docMk/>
          <pc:sldMk cId="1932728805" sldId="1144"/>
        </pc:sldMkLst>
        <pc:spChg chg="mod">
          <ac:chgData name="Karl Michael Höferl" userId="544d2ce1-0a3b-4706-9dfd-c6d69d0e3c8e" providerId="ADAL" clId="{B5C28CF9-9309-4C44-9C4E-BDDDBB4B4B3E}" dt="2024-11-27T15:52:52.793" v="3640" actId="790"/>
          <ac:spMkLst>
            <pc:docMk/>
            <pc:sldMk cId="1932728805" sldId="1144"/>
            <ac:spMk id="2" creationId="{490730F7-30FF-909E-999C-360C934281DB}"/>
          </ac:spMkLst>
        </pc:spChg>
        <pc:spChg chg="mod">
          <ac:chgData name="Karl Michael Höferl" userId="544d2ce1-0a3b-4706-9dfd-c6d69d0e3c8e" providerId="ADAL" clId="{B5C28CF9-9309-4C44-9C4E-BDDDBB4B4B3E}" dt="2024-11-27T15:52:52.796" v="3641" actId="790"/>
          <ac:spMkLst>
            <pc:docMk/>
            <pc:sldMk cId="1932728805" sldId="1144"/>
            <ac:spMk id="3" creationId="{BFCCE50E-D145-CE5B-29B8-1FECF921E1AA}"/>
          </ac:spMkLst>
        </pc:spChg>
        <pc:spChg chg="mod">
          <ac:chgData name="Karl Michael Höferl" userId="544d2ce1-0a3b-4706-9dfd-c6d69d0e3c8e" providerId="ADAL" clId="{B5C28CF9-9309-4C44-9C4E-BDDDBB4B4B3E}" dt="2024-11-27T15:52:52.796" v="3642" actId="790"/>
          <ac:spMkLst>
            <pc:docMk/>
            <pc:sldMk cId="1932728805" sldId="1144"/>
            <ac:spMk id="4" creationId="{935086CF-EA6B-38DF-AD72-9B4C5482CF5B}"/>
          </ac:spMkLst>
        </pc:spChg>
        <pc:spChg chg="mod">
          <ac:chgData name="Karl Michael Höferl" userId="544d2ce1-0a3b-4706-9dfd-c6d69d0e3c8e" providerId="ADAL" clId="{B5C28CF9-9309-4C44-9C4E-BDDDBB4B4B3E}" dt="2024-11-27T15:52:52.797" v="3643" actId="790"/>
          <ac:spMkLst>
            <pc:docMk/>
            <pc:sldMk cId="1932728805" sldId="1144"/>
            <ac:spMk id="5" creationId="{A0498501-F1DB-F4D4-2727-0D907A23BF0D}"/>
          </ac:spMkLst>
        </pc:spChg>
        <pc:spChg chg="mod">
          <ac:chgData name="Karl Michael Höferl" userId="544d2ce1-0a3b-4706-9dfd-c6d69d0e3c8e" providerId="ADAL" clId="{B5C28CF9-9309-4C44-9C4E-BDDDBB4B4B3E}" dt="2024-11-27T15:52:52.797" v="3644" actId="790"/>
          <ac:spMkLst>
            <pc:docMk/>
            <pc:sldMk cId="1932728805" sldId="1144"/>
            <ac:spMk id="6" creationId="{930A9D33-69A6-F6B9-A13D-400454CD252F}"/>
          </ac:spMkLst>
        </pc:spChg>
      </pc:sldChg>
      <pc:sldChg chg="modSp add del mod ord modShow">
        <pc:chgData name="Karl Michael Höferl" userId="544d2ce1-0a3b-4706-9dfd-c6d69d0e3c8e" providerId="ADAL" clId="{B5C28CF9-9309-4C44-9C4E-BDDDBB4B4B3E}" dt="2024-12-04T10:35:39.743" v="4032" actId="18676"/>
        <pc:sldMkLst>
          <pc:docMk/>
          <pc:sldMk cId="4224518000" sldId="1145"/>
        </pc:sldMkLst>
        <pc:spChg chg="mod">
          <ac:chgData name="Karl Michael Höferl" userId="544d2ce1-0a3b-4706-9dfd-c6d69d0e3c8e" providerId="ADAL" clId="{B5C28CF9-9309-4C44-9C4E-BDDDBB4B4B3E}" dt="2024-11-27T15:52:52.792" v="3638" actId="790"/>
          <ac:spMkLst>
            <pc:docMk/>
            <pc:sldMk cId="4224518000" sldId="1145"/>
            <ac:spMk id="2" creationId="{0EB3363A-D7B1-3A7A-DB8C-E2BF875193A7}"/>
          </ac:spMkLst>
        </pc:spChg>
        <pc:spChg chg="mod">
          <ac:chgData name="Karl Michael Höferl" userId="544d2ce1-0a3b-4706-9dfd-c6d69d0e3c8e" providerId="ADAL" clId="{B5C28CF9-9309-4C44-9C4E-BDDDBB4B4B3E}" dt="2024-11-27T15:52:52.792" v="3639" actId="790"/>
          <ac:spMkLst>
            <pc:docMk/>
            <pc:sldMk cId="4224518000" sldId="1145"/>
            <ac:spMk id="6" creationId="{3B290120-2032-E94D-A235-DA58BB26EE0D}"/>
          </ac:spMkLst>
        </pc:spChg>
        <pc:spChg chg="mod">
          <ac:chgData name="Karl Michael Höferl" userId="544d2ce1-0a3b-4706-9dfd-c6d69d0e3c8e" providerId="ADAL" clId="{B5C28CF9-9309-4C44-9C4E-BDDDBB4B4B3E}" dt="2024-11-27T15:52:52.791" v="3637" actId="790"/>
          <ac:spMkLst>
            <pc:docMk/>
            <pc:sldMk cId="4224518000" sldId="1145"/>
            <ac:spMk id="7" creationId="{6D48265A-96F2-9C87-84B5-596060FF0E80}"/>
          </ac:spMkLst>
        </pc:spChg>
      </pc:sldChg>
      <pc:sldChg chg="modSp add mod ord">
        <pc:chgData name="Karl Michael Höferl" userId="544d2ce1-0a3b-4706-9dfd-c6d69d0e3c8e" providerId="ADAL" clId="{B5C28CF9-9309-4C44-9C4E-BDDDBB4B4B3E}" dt="2024-12-16T08:44:27.838" v="4125" actId="790"/>
        <pc:sldMkLst>
          <pc:docMk/>
          <pc:sldMk cId="716312228" sldId="1146"/>
        </pc:sldMkLst>
        <pc:spChg chg="mod">
          <ac:chgData name="Karl Michael Höferl" userId="544d2ce1-0a3b-4706-9dfd-c6d69d0e3c8e" providerId="ADAL" clId="{B5C28CF9-9309-4C44-9C4E-BDDDBB4B4B3E}" dt="2024-12-16T08:44:27.830" v="4122" actId="790"/>
          <ac:spMkLst>
            <pc:docMk/>
            <pc:sldMk cId="716312228" sldId="1146"/>
            <ac:spMk id="2" creationId="{3005746F-1B10-D44F-2EF4-AC90CEB46AE5}"/>
          </ac:spMkLst>
        </pc:spChg>
        <pc:spChg chg="mod">
          <ac:chgData name="Karl Michael Höferl" userId="544d2ce1-0a3b-4706-9dfd-c6d69d0e3c8e" providerId="ADAL" clId="{B5C28CF9-9309-4C44-9C4E-BDDDBB4B4B3E}" dt="2024-12-16T08:44:27.832" v="4123" actId="790"/>
          <ac:spMkLst>
            <pc:docMk/>
            <pc:sldMk cId="716312228" sldId="1146"/>
            <ac:spMk id="3" creationId="{39F751FD-1C1B-8B6C-80E8-932349346AE0}"/>
          </ac:spMkLst>
        </pc:spChg>
        <pc:spChg chg="mod">
          <ac:chgData name="Karl Michael Höferl" userId="544d2ce1-0a3b-4706-9dfd-c6d69d0e3c8e" providerId="ADAL" clId="{B5C28CF9-9309-4C44-9C4E-BDDDBB4B4B3E}" dt="2024-12-16T08:44:27.836" v="4124" actId="790"/>
          <ac:spMkLst>
            <pc:docMk/>
            <pc:sldMk cId="716312228" sldId="1146"/>
            <ac:spMk id="5" creationId="{3D059C83-95D4-2E17-01A7-AD157A4A4301}"/>
          </ac:spMkLst>
        </pc:spChg>
        <pc:spChg chg="mod">
          <ac:chgData name="Karl Michael Höferl" userId="544d2ce1-0a3b-4706-9dfd-c6d69d0e3c8e" providerId="ADAL" clId="{B5C28CF9-9309-4C44-9C4E-BDDDBB4B4B3E}" dt="2024-12-16T08:44:27.838" v="4125" actId="790"/>
          <ac:spMkLst>
            <pc:docMk/>
            <pc:sldMk cId="716312228" sldId="1146"/>
            <ac:spMk id="6" creationId="{25789766-1ECD-7071-DF4D-4BB91F6F0694}"/>
          </ac:spMkLst>
        </pc:spChg>
      </pc:sldChg>
      <pc:sldChg chg="new del">
        <pc:chgData name="Karl Michael Höferl" userId="544d2ce1-0a3b-4706-9dfd-c6d69d0e3c8e" providerId="ADAL" clId="{B5C28CF9-9309-4C44-9C4E-BDDDBB4B4B3E}" dt="2024-11-27T15:43:54.363" v="3380" actId="47"/>
        <pc:sldMkLst>
          <pc:docMk/>
          <pc:sldMk cId="2252024753" sldId="1146"/>
        </pc:sldMkLst>
      </pc:sldChg>
      <pc:sldChg chg="addSp delSp modSp add mod">
        <pc:chgData name="Karl Michael Höferl" userId="544d2ce1-0a3b-4706-9dfd-c6d69d0e3c8e" providerId="ADAL" clId="{B5C28CF9-9309-4C44-9C4E-BDDDBB4B4B3E}" dt="2024-12-16T08:44:27.991" v="4253" actId="790"/>
        <pc:sldMkLst>
          <pc:docMk/>
          <pc:sldMk cId="3295323824" sldId="1147"/>
        </pc:sldMkLst>
        <pc:spChg chg="add del mod">
          <ac:chgData name="Karl Michael Höferl" userId="544d2ce1-0a3b-4706-9dfd-c6d69d0e3c8e" providerId="ADAL" clId="{B5C28CF9-9309-4C44-9C4E-BDDDBB4B4B3E}" dt="2024-12-16T08:44:27.989" v="4250" actId="790"/>
          <ac:spMkLst>
            <pc:docMk/>
            <pc:sldMk cId="3295323824" sldId="1147"/>
            <ac:spMk id="2" creationId="{83BEE67E-1178-2420-4735-0949338A959B}"/>
          </ac:spMkLst>
        </pc:spChg>
        <pc:spChg chg="add del mod">
          <ac:chgData name="Karl Michael Höferl" userId="544d2ce1-0a3b-4706-9dfd-c6d69d0e3c8e" providerId="ADAL" clId="{B5C28CF9-9309-4C44-9C4E-BDDDBB4B4B3E}" dt="2024-12-16T08:44:27.989" v="4251" actId="790"/>
          <ac:spMkLst>
            <pc:docMk/>
            <pc:sldMk cId="3295323824" sldId="1147"/>
            <ac:spMk id="3" creationId="{1390620A-2895-8C1C-8123-FC42F8575724}"/>
          </ac:spMkLst>
        </pc:spChg>
        <pc:spChg chg="add del mod">
          <ac:chgData name="Karl Michael Höferl" userId="544d2ce1-0a3b-4706-9dfd-c6d69d0e3c8e" providerId="ADAL" clId="{B5C28CF9-9309-4C44-9C4E-BDDDBB4B4B3E}" dt="2024-12-16T08:44:27.990" v="4252" actId="790"/>
          <ac:spMkLst>
            <pc:docMk/>
            <pc:sldMk cId="3295323824" sldId="1147"/>
            <ac:spMk id="5" creationId="{17A5B2F2-854E-B750-55BD-86274876106D}"/>
          </ac:spMkLst>
        </pc:spChg>
        <pc:spChg chg="add del mod">
          <ac:chgData name="Karl Michael Höferl" userId="544d2ce1-0a3b-4706-9dfd-c6d69d0e3c8e" providerId="ADAL" clId="{B5C28CF9-9309-4C44-9C4E-BDDDBB4B4B3E}" dt="2024-12-16T08:44:27.991" v="4253" actId="790"/>
          <ac:spMkLst>
            <pc:docMk/>
            <pc:sldMk cId="3295323824" sldId="1147"/>
            <ac:spMk id="6" creationId="{610B1EF5-5877-D98B-C595-B4A4C876BF41}"/>
          </ac:spMkLst>
        </pc:spChg>
        <pc:spChg chg="add del mod">
          <ac:chgData name="Karl Michael Höferl" userId="544d2ce1-0a3b-4706-9dfd-c6d69d0e3c8e" providerId="ADAL" clId="{B5C28CF9-9309-4C44-9C4E-BDDDBB4B4B3E}" dt="2024-11-27T15:44:00.597" v="3383" actId="478"/>
          <ac:spMkLst>
            <pc:docMk/>
            <pc:sldMk cId="3295323824" sldId="1147"/>
            <ac:spMk id="7" creationId="{1F9F3B40-017F-FFA8-E7E6-93A79955BFCE}"/>
          </ac:spMkLst>
        </pc:spChg>
        <pc:spChg chg="add del mod">
          <ac:chgData name="Karl Michael Höferl" userId="544d2ce1-0a3b-4706-9dfd-c6d69d0e3c8e" providerId="ADAL" clId="{B5C28CF9-9309-4C44-9C4E-BDDDBB4B4B3E}" dt="2024-11-27T15:44:00.597" v="3383" actId="478"/>
          <ac:spMkLst>
            <pc:docMk/>
            <pc:sldMk cId="3295323824" sldId="1147"/>
            <ac:spMk id="9" creationId="{F159CFD5-845F-D0C8-B73F-BA59B9D06D87}"/>
          </ac:spMkLst>
        </pc:spChg>
        <pc:spChg chg="add del mod">
          <ac:chgData name="Karl Michael Höferl" userId="544d2ce1-0a3b-4706-9dfd-c6d69d0e3c8e" providerId="ADAL" clId="{B5C28CF9-9309-4C44-9C4E-BDDDBB4B4B3E}" dt="2024-11-27T15:44:39.286" v="3385" actId="22"/>
          <ac:spMkLst>
            <pc:docMk/>
            <pc:sldMk cId="3295323824" sldId="1147"/>
            <ac:spMk id="12" creationId="{C5F0BB78-3D43-ED9E-3AB8-6F4E523BA5B5}"/>
          </ac:spMkLst>
        </pc:spChg>
        <pc:picChg chg="add mod ord">
          <ac:chgData name="Karl Michael Höferl" userId="544d2ce1-0a3b-4706-9dfd-c6d69d0e3c8e" providerId="ADAL" clId="{B5C28CF9-9309-4C44-9C4E-BDDDBB4B4B3E}" dt="2024-11-27T15:44:43.687" v="3386" actId="1076"/>
          <ac:picMkLst>
            <pc:docMk/>
            <pc:sldMk cId="3295323824" sldId="1147"/>
            <ac:picMk id="11" creationId="{DFD1D587-7018-ED20-067A-E8B07E379848}"/>
          </ac:picMkLst>
        </pc:picChg>
        <pc:picChg chg="del">
          <ac:chgData name="Karl Michael Höferl" userId="544d2ce1-0a3b-4706-9dfd-c6d69d0e3c8e" providerId="ADAL" clId="{B5C28CF9-9309-4C44-9C4E-BDDDBB4B4B3E}" dt="2024-11-27T15:43:57.170" v="3381" actId="478"/>
          <ac:picMkLst>
            <pc:docMk/>
            <pc:sldMk cId="3295323824" sldId="1147"/>
            <ac:picMk id="13" creationId="{C1924FCF-AED8-23DD-5790-FEBE035BFFEB}"/>
          </ac:picMkLst>
        </pc:picChg>
      </pc:sldChg>
      <pc:sldChg chg="addSp delSp modSp new mod ord">
        <pc:chgData name="Karl Michael Höferl" userId="544d2ce1-0a3b-4706-9dfd-c6d69d0e3c8e" providerId="ADAL" clId="{B5C28CF9-9309-4C44-9C4E-BDDDBB4B4B3E}" dt="2024-12-16T08:44:28.067" v="4342" actId="790"/>
        <pc:sldMkLst>
          <pc:docMk/>
          <pc:sldMk cId="407494503" sldId="1148"/>
        </pc:sldMkLst>
        <pc:spChg chg="mod">
          <ac:chgData name="Karl Michael Höferl" userId="544d2ce1-0a3b-4706-9dfd-c6d69d0e3c8e" providerId="ADAL" clId="{B5C28CF9-9309-4C44-9C4E-BDDDBB4B4B3E}" dt="2024-12-16T08:44:28.065" v="4339" actId="790"/>
          <ac:spMkLst>
            <pc:docMk/>
            <pc:sldMk cId="407494503" sldId="1148"/>
            <ac:spMk id="2" creationId="{834226D1-919A-F124-DB5A-95C0E398BFF6}"/>
          </ac:spMkLst>
        </pc:spChg>
        <pc:spChg chg="mod">
          <ac:chgData name="Karl Michael Höferl" userId="544d2ce1-0a3b-4706-9dfd-c6d69d0e3c8e" providerId="ADAL" clId="{B5C28CF9-9309-4C44-9C4E-BDDDBB4B4B3E}" dt="2024-12-16T08:44:28.066" v="4340" actId="790"/>
          <ac:spMkLst>
            <pc:docMk/>
            <pc:sldMk cId="407494503" sldId="1148"/>
            <ac:spMk id="3" creationId="{B5947EDC-077D-D134-6164-50D150BDE0F9}"/>
          </ac:spMkLst>
        </pc:spChg>
        <pc:spChg chg="del">
          <ac:chgData name="Karl Michael Höferl" userId="544d2ce1-0a3b-4706-9dfd-c6d69d0e3c8e" providerId="ADAL" clId="{B5C28CF9-9309-4C44-9C4E-BDDDBB4B4B3E}" dt="2024-11-27T15:50:35.843" v="3454"/>
          <ac:spMkLst>
            <pc:docMk/>
            <pc:sldMk cId="407494503" sldId="1148"/>
            <ac:spMk id="4" creationId="{046E4064-E4F6-75FB-6E72-7FF4E15DF618}"/>
          </ac:spMkLst>
        </pc:spChg>
        <pc:spChg chg="mod">
          <ac:chgData name="Karl Michael Höferl" userId="544d2ce1-0a3b-4706-9dfd-c6d69d0e3c8e" providerId="ADAL" clId="{B5C28CF9-9309-4C44-9C4E-BDDDBB4B4B3E}" dt="2024-12-16T08:44:28.066" v="4341" actId="790"/>
          <ac:spMkLst>
            <pc:docMk/>
            <pc:sldMk cId="407494503" sldId="1148"/>
            <ac:spMk id="5" creationId="{910E433C-7B57-4C20-7145-EFA2667E67FC}"/>
          </ac:spMkLst>
        </pc:spChg>
        <pc:spChg chg="mod">
          <ac:chgData name="Karl Michael Höferl" userId="544d2ce1-0a3b-4706-9dfd-c6d69d0e3c8e" providerId="ADAL" clId="{B5C28CF9-9309-4C44-9C4E-BDDDBB4B4B3E}" dt="2024-12-16T08:44:28.067" v="4342" actId="790"/>
          <ac:spMkLst>
            <pc:docMk/>
            <pc:sldMk cId="407494503" sldId="1148"/>
            <ac:spMk id="6" creationId="{FA5BC5D3-204C-3746-8561-5668805C3C88}"/>
          </ac:spMkLst>
        </pc:spChg>
        <pc:picChg chg="add mod">
          <ac:chgData name="Karl Michael Höferl" userId="544d2ce1-0a3b-4706-9dfd-c6d69d0e3c8e" providerId="ADAL" clId="{B5C28CF9-9309-4C44-9C4E-BDDDBB4B4B3E}" dt="2024-11-27T15:51:30.153" v="3480" actId="1036"/>
          <ac:picMkLst>
            <pc:docMk/>
            <pc:sldMk cId="407494503" sldId="1148"/>
            <ac:picMk id="7" creationId="{D76703FF-A2C8-24D5-D33F-2D934CC38A12}"/>
          </ac:picMkLst>
        </pc:picChg>
      </pc:sldChg>
      <pc:sldChg chg="modSp add mod">
        <pc:chgData name="Karl Michael Höferl" userId="544d2ce1-0a3b-4706-9dfd-c6d69d0e3c8e" providerId="ADAL" clId="{B5C28CF9-9309-4C44-9C4E-BDDDBB4B4B3E}" dt="2024-12-16T08:44:27.923" v="4191" actId="790"/>
        <pc:sldMkLst>
          <pc:docMk/>
          <pc:sldMk cId="2983196908" sldId="1149"/>
        </pc:sldMkLst>
        <pc:spChg chg="mod">
          <ac:chgData name="Karl Michael Höferl" userId="544d2ce1-0a3b-4706-9dfd-c6d69d0e3c8e" providerId="ADAL" clId="{B5C28CF9-9309-4C44-9C4E-BDDDBB4B4B3E}" dt="2024-12-16T08:44:27.921" v="4188" actId="790"/>
          <ac:spMkLst>
            <pc:docMk/>
            <pc:sldMk cId="2983196908" sldId="1149"/>
            <ac:spMk id="2" creationId="{834226D1-919A-F124-DB5A-95C0E398BFF6}"/>
          </ac:spMkLst>
        </pc:spChg>
        <pc:spChg chg="mod">
          <ac:chgData name="Karl Michael Höferl" userId="544d2ce1-0a3b-4706-9dfd-c6d69d0e3c8e" providerId="ADAL" clId="{B5C28CF9-9309-4C44-9C4E-BDDDBB4B4B3E}" dt="2024-12-16T08:44:27.922" v="4189" actId="790"/>
          <ac:spMkLst>
            <pc:docMk/>
            <pc:sldMk cId="2983196908" sldId="1149"/>
            <ac:spMk id="3" creationId="{B5947EDC-077D-D134-6164-50D150BDE0F9}"/>
          </ac:spMkLst>
        </pc:spChg>
        <pc:spChg chg="mod">
          <ac:chgData name="Karl Michael Höferl" userId="544d2ce1-0a3b-4706-9dfd-c6d69d0e3c8e" providerId="ADAL" clId="{B5C28CF9-9309-4C44-9C4E-BDDDBB4B4B3E}" dt="2024-12-16T08:44:27.922" v="4190" actId="790"/>
          <ac:spMkLst>
            <pc:docMk/>
            <pc:sldMk cId="2983196908" sldId="1149"/>
            <ac:spMk id="5" creationId="{910E433C-7B57-4C20-7145-EFA2667E67FC}"/>
          </ac:spMkLst>
        </pc:spChg>
        <pc:spChg chg="mod">
          <ac:chgData name="Karl Michael Höferl" userId="544d2ce1-0a3b-4706-9dfd-c6d69d0e3c8e" providerId="ADAL" clId="{B5C28CF9-9309-4C44-9C4E-BDDDBB4B4B3E}" dt="2024-12-16T08:44:27.923" v="4191" actId="790"/>
          <ac:spMkLst>
            <pc:docMk/>
            <pc:sldMk cId="2983196908" sldId="1149"/>
            <ac:spMk id="6" creationId="{FA5BC5D3-204C-3746-8561-5668805C3C88}"/>
          </ac:spMkLst>
        </pc:spChg>
        <pc:picChg chg="mod">
          <ac:chgData name="Karl Michael Höferl" userId="544d2ce1-0a3b-4706-9dfd-c6d69d0e3c8e" providerId="ADAL" clId="{B5C28CF9-9309-4C44-9C4E-BDDDBB4B4B3E}" dt="2024-11-27T15:52:24.708" v="3485" actId="1076"/>
          <ac:picMkLst>
            <pc:docMk/>
            <pc:sldMk cId="2983196908" sldId="1149"/>
            <ac:picMk id="7" creationId="{D76703FF-A2C8-24D5-D33F-2D934CC38A12}"/>
          </ac:picMkLst>
        </pc:picChg>
      </pc:sldChg>
      <pc:sldChg chg="modSp add mod">
        <pc:chgData name="Karl Michael Höferl" userId="544d2ce1-0a3b-4706-9dfd-c6d69d0e3c8e" providerId="ADAL" clId="{B5C28CF9-9309-4C44-9C4E-BDDDBB4B4B3E}" dt="2024-12-16T08:44:28.008" v="4267" actId="790"/>
        <pc:sldMkLst>
          <pc:docMk/>
          <pc:sldMk cId="1244214420" sldId="1150"/>
        </pc:sldMkLst>
        <pc:spChg chg="mod">
          <ac:chgData name="Karl Michael Höferl" userId="544d2ce1-0a3b-4706-9dfd-c6d69d0e3c8e" providerId="ADAL" clId="{B5C28CF9-9309-4C44-9C4E-BDDDBB4B4B3E}" dt="2024-12-16T08:44:28.004" v="4263" actId="790"/>
          <ac:spMkLst>
            <pc:docMk/>
            <pc:sldMk cId="1244214420" sldId="1150"/>
            <ac:spMk id="2" creationId="{E233B0C7-EA2F-37C2-991C-C738C542C9A1}"/>
          </ac:spMkLst>
        </pc:spChg>
        <pc:spChg chg="mod">
          <ac:chgData name="Karl Michael Höferl" userId="544d2ce1-0a3b-4706-9dfd-c6d69d0e3c8e" providerId="ADAL" clId="{B5C28CF9-9309-4C44-9C4E-BDDDBB4B4B3E}" dt="2024-12-16T08:44:28.005" v="4264" actId="790"/>
          <ac:spMkLst>
            <pc:docMk/>
            <pc:sldMk cId="1244214420" sldId="1150"/>
            <ac:spMk id="3" creationId="{C8F47884-E196-B2F5-2B74-24B7F8CCF70A}"/>
          </ac:spMkLst>
        </pc:spChg>
        <pc:spChg chg="mod">
          <ac:chgData name="Karl Michael Höferl" userId="544d2ce1-0a3b-4706-9dfd-c6d69d0e3c8e" providerId="ADAL" clId="{B5C28CF9-9309-4C44-9C4E-BDDDBB4B4B3E}" dt="2024-12-16T08:44:28.006" v="4265" actId="790"/>
          <ac:spMkLst>
            <pc:docMk/>
            <pc:sldMk cId="1244214420" sldId="1150"/>
            <ac:spMk id="4" creationId="{D47D2BF5-975A-91BD-1962-A67F17A72D03}"/>
          </ac:spMkLst>
        </pc:spChg>
        <pc:spChg chg="mod">
          <ac:chgData name="Karl Michael Höferl" userId="544d2ce1-0a3b-4706-9dfd-c6d69d0e3c8e" providerId="ADAL" clId="{B5C28CF9-9309-4C44-9C4E-BDDDBB4B4B3E}" dt="2024-12-16T08:44:28.007" v="4266" actId="790"/>
          <ac:spMkLst>
            <pc:docMk/>
            <pc:sldMk cId="1244214420" sldId="1150"/>
            <ac:spMk id="5" creationId="{9586DE5C-E7BA-AD18-8130-7A591A75E311}"/>
          </ac:spMkLst>
        </pc:spChg>
        <pc:spChg chg="mod">
          <ac:chgData name="Karl Michael Höferl" userId="544d2ce1-0a3b-4706-9dfd-c6d69d0e3c8e" providerId="ADAL" clId="{B5C28CF9-9309-4C44-9C4E-BDDDBB4B4B3E}" dt="2024-12-16T08:44:28.008" v="4267" actId="790"/>
          <ac:spMkLst>
            <pc:docMk/>
            <pc:sldMk cId="1244214420" sldId="1150"/>
            <ac:spMk id="6" creationId="{BFD33360-8D6F-936A-E101-A23E2DE4C33C}"/>
          </ac:spMkLst>
        </pc:spChg>
      </pc:sldChg>
      <pc:sldChg chg="addSp delSp modSp new mod">
        <pc:chgData name="Karl Michael Höferl" userId="544d2ce1-0a3b-4706-9dfd-c6d69d0e3c8e" providerId="ADAL" clId="{B5C28CF9-9309-4C44-9C4E-BDDDBB4B4B3E}" dt="2024-12-16T08:44:28.063" v="4335" actId="790"/>
        <pc:sldMkLst>
          <pc:docMk/>
          <pc:sldMk cId="4240297421" sldId="1151"/>
        </pc:sldMkLst>
        <pc:spChg chg="mod">
          <ac:chgData name="Karl Michael Höferl" userId="544d2ce1-0a3b-4706-9dfd-c6d69d0e3c8e" providerId="ADAL" clId="{B5C28CF9-9309-4C44-9C4E-BDDDBB4B4B3E}" dt="2024-12-16T08:44:28.061" v="4332" actId="790"/>
          <ac:spMkLst>
            <pc:docMk/>
            <pc:sldMk cId="4240297421" sldId="1151"/>
            <ac:spMk id="2" creationId="{2EAF6C8A-7864-781D-93CC-43B48071F957}"/>
          </ac:spMkLst>
        </pc:spChg>
        <pc:spChg chg="mod">
          <ac:chgData name="Karl Michael Höferl" userId="544d2ce1-0a3b-4706-9dfd-c6d69d0e3c8e" providerId="ADAL" clId="{B5C28CF9-9309-4C44-9C4E-BDDDBB4B4B3E}" dt="2024-12-16T08:44:28.061" v="4333" actId="790"/>
          <ac:spMkLst>
            <pc:docMk/>
            <pc:sldMk cId="4240297421" sldId="1151"/>
            <ac:spMk id="3" creationId="{88A2559B-F632-AFD9-0CB6-DA0CC508F98B}"/>
          </ac:spMkLst>
        </pc:spChg>
        <pc:spChg chg="del">
          <ac:chgData name="Karl Michael Höferl" userId="544d2ce1-0a3b-4706-9dfd-c6d69d0e3c8e" providerId="ADAL" clId="{B5C28CF9-9309-4C44-9C4E-BDDDBB4B4B3E}" dt="2024-12-03T09:29:12.211" v="3919" actId="22"/>
          <ac:spMkLst>
            <pc:docMk/>
            <pc:sldMk cId="4240297421" sldId="1151"/>
            <ac:spMk id="4" creationId="{67442F76-65F5-AB28-8BCC-B5F0C045E976}"/>
          </ac:spMkLst>
        </pc:spChg>
        <pc:spChg chg="mod">
          <ac:chgData name="Karl Michael Höferl" userId="544d2ce1-0a3b-4706-9dfd-c6d69d0e3c8e" providerId="ADAL" clId="{B5C28CF9-9309-4C44-9C4E-BDDDBB4B4B3E}" dt="2024-12-16T08:44:28.062" v="4334" actId="790"/>
          <ac:spMkLst>
            <pc:docMk/>
            <pc:sldMk cId="4240297421" sldId="1151"/>
            <ac:spMk id="5" creationId="{76B758A0-C339-710A-C77A-43CD9CDFD96F}"/>
          </ac:spMkLst>
        </pc:spChg>
        <pc:spChg chg="mod">
          <ac:chgData name="Karl Michael Höferl" userId="544d2ce1-0a3b-4706-9dfd-c6d69d0e3c8e" providerId="ADAL" clId="{B5C28CF9-9309-4C44-9C4E-BDDDBB4B4B3E}" dt="2024-12-16T08:44:28.063" v="4335" actId="790"/>
          <ac:spMkLst>
            <pc:docMk/>
            <pc:sldMk cId="4240297421" sldId="1151"/>
            <ac:spMk id="6" creationId="{83299BAA-2B7F-47A5-AC3E-272CA3688EFB}"/>
          </ac:spMkLst>
        </pc:spChg>
        <pc:picChg chg="add mod ord">
          <ac:chgData name="Karl Michael Höferl" userId="544d2ce1-0a3b-4706-9dfd-c6d69d0e3c8e" providerId="ADAL" clId="{B5C28CF9-9309-4C44-9C4E-BDDDBB4B4B3E}" dt="2024-12-03T09:29:39.157" v="3927"/>
          <ac:picMkLst>
            <pc:docMk/>
            <pc:sldMk cId="4240297421" sldId="1151"/>
            <ac:picMk id="8" creationId="{10A03ED0-2429-DA78-2061-264EDBE2FA10}"/>
          </ac:picMkLst>
        </pc:picChg>
      </pc:sldChg>
      <pc:sldChg chg="addSp delSp modSp new mod">
        <pc:chgData name="Karl Michael Höferl" userId="544d2ce1-0a3b-4706-9dfd-c6d69d0e3c8e" providerId="ADAL" clId="{B5C28CF9-9309-4C44-9C4E-BDDDBB4B4B3E}" dt="2024-12-16T08:44:27.932" v="4199" actId="790"/>
        <pc:sldMkLst>
          <pc:docMk/>
          <pc:sldMk cId="1919764665" sldId="1152"/>
        </pc:sldMkLst>
        <pc:spChg chg="mod">
          <ac:chgData name="Karl Michael Höferl" userId="544d2ce1-0a3b-4706-9dfd-c6d69d0e3c8e" providerId="ADAL" clId="{B5C28CF9-9309-4C44-9C4E-BDDDBB4B4B3E}" dt="2024-12-16T08:44:27.927" v="4196" actId="790"/>
          <ac:spMkLst>
            <pc:docMk/>
            <pc:sldMk cId="1919764665" sldId="1152"/>
            <ac:spMk id="2" creationId="{7D990A62-5D64-E616-563A-BD198A9740EA}"/>
          </ac:spMkLst>
        </pc:spChg>
        <pc:spChg chg="mod">
          <ac:chgData name="Karl Michael Höferl" userId="544d2ce1-0a3b-4706-9dfd-c6d69d0e3c8e" providerId="ADAL" clId="{B5C28CF9-9309-4C44-9C4E-BDDDBB4B4B3E}" dt="2024-12-16T08:44:27.928" v="4197" actId="790"/>
          <ac:spMkLst>
            <pc:docMk/>
            <pc:sldMk cId="1919764665" sldId="1152"/>
            <ac:spMk id="3" creationId="{DFF43D7C-A2A7-5CB0-0D22-FCC3A85DFD1C}"/>
          </ac:spMkLst>
        </pc:spChg>
        <pc:spChg chg="del">
          <ac:chgData name="Karl Michael Höferl" userId="544d2ce1-0a3b-4706-9dfd-c6d69d0e3c8e" providerId="ADAL" clId="{B5C28CF9-9309-4C44-9C4E-BDDDBB4B4B3E}" dt="2024-12-03T14:24:38.180" v="3929" actId="22"/>
          <ac:spMkLst>
            <pc:docMk/>
            <pc:sldMk cId="1919764665" sldId="1152"/>
            <ac:spMk id="4" creationId="{91D36898-9CED-4880-F5CF-07F5CCB67A4A}"/>
          </ac:spMkLst>
        </pc:spChg>
        <pc:spChg chg="mod">
          <ac:chgData name="Karl Michael Höferl" userId="544d2ce1-0a3b-4706-9dfd-c6d69d0e3c8e" providerId="ADAL" clId="{B5C28CF9-9309-4C44-9C4E-BDDDBB4B4B3E}" dt="2024-12-16T08:44:27.931" v="4198" actId="790"/>
          <ac:spMkLst>
            <pc:docMk/>
            <pc:sldMk cId="1919764665" sldId="1152"/>
            <ac:spMk id="5" creationId="{6CB50E79-F36E-6D41-EBB3-A8C31A6DAF69}"/>
          </ac:spMkLst>
        </pc:spChg>
        <pc:spChg chg="mod">
          <ac:chgData name="Karl Michael Höferl" userId="544d2ce1-0a3b-4706-9dfd-c6d69d0e3c8e" providerId="ADAL" clId="{B5C28CF9-9309-4C44-9C4E-BDDDBB4B4B3E}" dt="2024-12-16T08:44:27.932" v="4199" actId="790"/>
          <ac:spMkLst>
            <pc:docMk/>
            <pc:sldMk cId="1919764665" sldId="1152"/>
            <ac:spMk id="6" creationId="{8A27B3D3-FBC6-8C90-8015-45BF4E58B47F}"/>
          </ac:spMkLst>
        </pc:spChg>
        <pc:picChg chg="add mod ord">
          <ac:chgData name="Karl Michael Höferl" userId="544d2ce1-0a3b-4706-9dfd-c6d69d0e3c8e" providerId="ADAL" clId="{B5C28CF9-9309-4C44-9C4E-BDDDBB4B4B3E}" dt="2024-12-03T14:26:27.979" v="3948" actId="1035"/>
          <ac:picMkLst>
            <pc:docMk/>
            <pc:sldMk cId="1919764665" sldId="1152"/>
            <ac:picMk id="8" creationId="{AD695643-BAC5-D05A-DE4C-C6AFBE6BAFDE}"/>
          </ac:picMkLst>
        </pc:picChg>
      </pc:sldChg>
      <pc:sldChg chg="addSp delSp modSp new mod">
        <pc:chgData name="Karl Michael Höferl" userId="544d2ce1-0a3b-4706-9dfd-c6d69d0e3c8e" providerId="ADAL" clId="{B5C28CF9-9309-4C44-9C4E-BDDDBB4B4B3E}" dt="2024-12-16T08:44:27.927" v="4195" actId="790"/>
        <pc:sldMkLst>
          <pc:docMk/>
          <pc:sldMk cId="2534128388" sldId="1153"/>
        </pc:sldMkLst>
        <pc:spChg chg="mod">
          <ac:chgData name="Karl Michael Höferl" userId="544d2ce1-0a3b-4706-9dfd-c6d69d0e3c8e" providerId="ADAL" clId="{B5C28CF9-9309-4C44-9C4E-BDDDBB4B4B3E}" dt="2024-12-16T08:44:27.924" v="4192" actId="790"/>
          <ac:spMkLst>
            <pc:docMk/>
            <pc:sldMk cId="2534128388" sldId="1153"/>
            <ac:spMk id="2" creationId="{BBE3C72C-44AD-F085-89AF-A704D730D2CD}"/>
          </ac:spMkLst>
        </pc:spChg>
        <pc:spChg chg="mod">
          <ac:chgData name="Karl Michael Höferl" userId="544d2ce1-0a3b-4706-9dfd-c6d69d0e3c8e" providerId="ADAL" clId="{B5C28CF9-9309-4C44-9C4E-BDDDBB4B4B3E}" dt="2024-12-16T08:44:27.924" v="4193" actId="790"/>
          <ac:spMkLst>
            <pc:docMk/>
            <pc:sldMk cId="2534128388" sldId="1153"/>
            <ac:spMk id="3" creationId="{7F332E06-6369-A2CF-E846-40640DE8595D}"/>
          </ac:spMkLst>
        </pc:spChg>
        <pc:spChg chg="del">
          <ac:chgData name="Karl Michael Höferl" userId="544d2ce1-0a3b-4706-9dfd-c6d69d0e3c8e" providerId="ADAL" clId="{B5C28CF9-9309-4C44-9C4E-BDDDBB4B4B3E}" dt="2024-12-03T14:30:11.122" v="3950" actId="22"/>
          <ac:spMkLst>
            <pc:docMk/>
            <pc:sldMk cId="2534128388" sldId="1153"/>
            <ac:spMk id="4" creationId="{6C24A9E5-0FCB-9EB6-C04B-C3F057F437B0}"/>
          </ac:spMkLst>
        </pc:spChg>
        <pc:spChg chg="mod">
          <ac:chgData name="Karl Michael Höferl" userId="544d2ce1-0a3b-4706-9dfd-c6d69d0e3c8e" providerId="ADAL" clId="{B5C28CF9-9309-4C44-9C4E-BDDDBB4B4B3E}" dt="2024-12-16T08:44:27.926" v="4194" actId="790"/>
          <ac:spMkLst>
            <pc:docMk/>
            <pc:sldMk cId="2534128388" sldId="1153"/>
            <ac:spMk id="5" creationId="{E3F66E63-3358-3A95-3F17-26B34EFEB0E9}"/>
          </ac:spMkLst>
        </pc:spChg>
        <pc:spChg chg="mod">
          <ac:chgData name="Karl Michael Höferl" userId="544d2ce1-0a3b-4706-9dfd-c6d69d0e3c8e" providerId="ADAL" clId="{B5C28CF9-9309-4C44-9C4E-BDDDBB4B4B3E}" dt="2024-12-16T08:44:27.927" v="4195" actId="790"/>
          <ac:spMkLst>
            <pc:docMk/>
            <pc:sldMk cId="2534128388" sldId="1153"/>
            <ac:spMk id="6" creationId="{F0155692-2436-C5B4-745D-0991059E71AE}"/>
          </ac:spMkLst>
        </pc:spChg>
        <pc:picChg chg="add mod ord">
          <ac:chgData name="Karl Michael Höferl" userId="544d2ce1-0a3b-4706-9dfd-c6d69d0e3c8e" providerId="ADAL" clId="{B5C28CF9-9309-4C44-9C4E-BDDDBB4B4B3E}" dt="2024-12-03T14:30:11.122" v="3950" actId="22"/>
          <ac:picMkLst>
            <pc:docMk/>
            <pc:sldMk cId="2534128388" sldId="1153"/>
            <ac:picMk id="8" creationId="{C1588BB5-DAC6-9397-403C-2DDD6A9F17B7}"/>
          </ac:picMkLst>
        </pc:picChg>
      </pc:sldChg>
      <pc:sldChg chg="modSp add mod">
        <pc:chgData name="Karl Michael Höferl" userId="544d2ce1-0a3b-4706-9dfd-c6d69d0e3c8e" providerId="ADAL" clId="{B5C28CF9-9309-4C44-9C4E-BDDDBB4B4B3E}" dt="2024-12-16T08:44:27.749" v="4103" actId="790"/>
        <pc:sldMkLst>
          <pc:docMk/>
          <pc:sldMk cId="3440460057" sldId="1154"/>
        </pc:sldMkLst>
        <pc:spChg chg="mod">
          <ac:chgData name="Karl Michael Höferl" userId="544d2ce1-0a3b-4706-9dfd-c6d69d0e3c8e" providerId="ADAL" clId="{B5C28CF9-9309-4C44-9C4E-BDDDBB4B4B3E}" dt="2024-12-16T08:44:27.749" v="4103" actId="790"/>
          <ac:spMkLst>
            <pc:docMk/>
            <pc:sldMk cId="3440460057" sldId="1154"/>
            <ac:spMk id="6" creationId="{0F14CE7C-6B63-0718-CA84-59D71A655A1E}"/>
          </ac:spMkLst>
        </pc:spChg>
      </pc:sldChg>
      <pc:sldChg chg="modSp add mod">
        <pc:chgData name="Karl Michael Höferl" userId="544d2ce1-0a3b-4706-9dfd-c6d69d0e3c8e" providerId="ADAL" clId="{B5C28CF9-9309-4C44-9C4E-BDDDBB4B4B3E}" dt="2024-12-16T08:44:27.798" v="4107" actId="790"/>
        <pc:sldMkLst>
          <pc:docMk/>
          <pc:sldMk cId="4017360362" sldId="1155"/>
        </pc:sldMkLst>
        <pc:spChg chg="mod">
          <ac:chgData name="Karl Michael Höferl" userId="544d2ce1-0a3b-4706-9dfd-c6d69d0e3c8e" providerId="ADAL" clId="{B5C28CF9-9309-4C44-9C4E-BDDDBB4B4B3E}" dt="2024-12-16T08:44:27.751" v="4104" actId="790"/>
          <ac:spMkLst>
            <pc:docMk/>
            <pc:sldMk cId="4017360362" sldId="1155"/>
            <ac:spMk id="2" creationId="{073D90EF-AD04-BD3F-3E8C-E665DBAD20E6}"/>
          </ac:spMkLst>
        </pc:spChg>
        <pc:spChg chg="mod">
          <ac:chgData name="Karl Michael Höferl" userId="544d2ce1-0a3b-4706-9dfd-c6d69d0e3c8e" providerId="ADAL" clId="{B5C28CF9-9309-4C44-9C4E-BDDDBB4B4B3E}" dt="2024-12-16T08:44:27.753" v="4105" actId="790"/>
          <ac:spMkLst>
            <pc:docMk/>
            <pc:sldMk cId="4017360362" sldId="1155"/>
            <ac:spMk id="3" creationId="{E8DB4A10-1369-2FA9-A43C-432890FFE913}"/>
          </ac:spMkLst>
        </pc:spChg>
        <pc:spChg chg="mod">
          <ac:chgData name="Karl Michael Höferl" userId="544d2ce1-0a3b-4706-9dfd-c6d69d0e3c8e" providerId="ADAL" clId="{B5C28CF9-9309-4C44-9C4E-BDDDBB4B4B3E}" dt="2024-12-16T08:44:27.793" v="4106" actId="790"/>
          <ac:spMkLst>
            <pc:docMk/>
            <pc:sldMk cId="4017360362" sldId="1155"/>
            <ac:spMk id="5" creationId="{C2E4C1B8-9211-7D51-BCC4-09900D8CDB44}"/>
          </ac:spMkLst>
        </pc:spChg>
        <pc:spChg chg="mod">
          <ac:chgData name="Karl Michael Höferl" userId="544d2ce1-0a3b-4706-9dfd-c6d69d0e3c8e" providerId="ADAL" clId="{B5C28CF9-9309-4C44-9C4E-BDDDBB4B4B3E}" dt="2024-12-16T08:44:27.798" v="4107" actId="790"/>
          <ac:spMkLst>
            <pc:docMk/>
            <pc:sldMk cId="4017360362" sldId="1155"/>
            <ac:spMk id="6" creationId="{6CD8FA94-66D8-9F85-3D97-0B07A0D7D0FD}"/>
          </ac:spMkLst>
        </pc:spChg>
      </pc:sldChg>
      <pc:sldChg chg="modSp add mod">
        <pc:chgData name="Karl Michael Höferl" userId="544d2ce1-0a3b-4706-9dfd-c6d69d0e3c8e" providerId="ADAL" clId="{B5C28CF9-9309-4C44-9C4E-BDDDBB4B4B3E}" dt="2024-12-16T08:44:27.850" v="4131" actId="790"/>
        <pc:sldMkLst>
          <pc:docMk/>
          <pc:sldMk cId="352165195" sldId="1156"/>
        </pc:sldMkLst>
        <pc:spChg chg="mod">
          <ac:chgData name="Karl Michael Höferl" userId="544d2ce1-0a3b-4706-9dfd-c6d69d0e3c8e" providerId="ADAL" clId="{B5C28CF9-9309-4C44-9C4E-BDDDBB4B4B3E}" dt="2024-12-16T08:44:27.840" v="4126" actId="790"/>
          <ac:spMkLst>
            <pc:docMk/>
            <pc:sldMk cId="352165195" sldId="1156"/>
            <ac:spMk id="2" creationId="{3005746F-1B10-D44F-2EF4-AC90CEB46AE5}"/>
          </ac:spMkLst>
        </pc:spChg>
        <pc:spChg chg="mod">
          <ac:chgData name="Karl Michael Höferl" userId="544d2ce1-0a3b-4706-9dfd-c6d69d0e3c8e" providerId="ADAL" clId="{B5C28CF9-9309-4C44-9C4E-BDDDBB4B4B3E}" dt="2024-12-16T08:44:27.841" v="4127" actId="790"/>
          <ac:spMkLst>
            <pc:docMk/>
            <pc:sldMk cId="352165195" sldId="1156"/>
            <ac:spMk id="3" creationId="{39F751FD-1C1B-8B6C-80E8-932349346AE0}"/>
          </ac:spMkLst>
        </pc:spChg>
        <pc:spChg chg="mod">
          <ac:chgData name="Karl Michael Höferl" userId="544d2ce1-0a3b-4706-9dfd-c6d69d0e3c8e" providerId="ADAL" clId="{B5C28CF9-9309-4C44-9C4E-BDDDBB4B4B3E}" dt="2024-12-16T08:44:27.846" v="4128" actId="790"/>
          <ac:spMkLst>
            <pc:docMk/>
            <pc:sldMk cId="352165195" sldId="1156"/>
            <ac:spMk id="4" creationId="{6BE8D862-4684-1075-0125-7D5FBA4F534B}"/>
          </ac:spMkLst>
        </pc:spChg>
        <pc:spChg chg="mod">
          <ac:chgData name="Karl Michael Höferl" userId="544d2ce1-0a3b-4706-9dfd-c6d69d0e3c8e" providerId="ADAL" clId="{B5C28CF9-9309-4C44-9C4E-BDDDBB4B4B3E}" dt="2024-12-16T08:44:27.847" v="4129" actId="790"/>
          <ac:spMkLst>
            <pc:docMk/>
            <pc:sldMk cId="352165195" sldId="1156"/>
            <ac:spMk id="5" creationId="{3D059C83-95D4-2E17-01A7-AD157A4A4301}"/>
          </ac:spMkLst>
        </pc:spChg>
        <pc:spChg chg="mod">
          <ac:chgData name="Karl Michael Höferl" userId="544d2ce1-0a3b-4706-9dfd-c6d69d0e3c8e" providerId="ADAL" clId="{B5C28CF9-9309-4C44-9C4E-BDDDBB4B4B3E}" dt="2024-12-16T08:44:27.848" v="4130" actId="790"/>
          <ac:spMkLst>
            <pc:docMk/>
            <pc:sldMk cId="352165195" sldId="1156"/>
            <ac:spMk id="6" creationId="{25789766-1ECD-7071-DF4D-4BB91F6F0694}"/>
          </ac:spMkLst>
        </pc:spChg>
        <pc:spChg chg="mod">
          <ac:chgData name="Karl Michael Höferl" userId="544d2ce1-0a3b-4706-9dfd-c6d69d0e3c8e" providerId="ADAL" clId="{B5C28CF9-9309-4C44-9C4E-BDDDBB4B4B3E}" dt="2024-12-16T08:44:27.850" v="4131" actId="790"/>
          <ac:spMkLst>
            <pc:docMk/>
            <pc:sldMk cId="352165195" sldId="1156"/>
            <ac:spMk id="8" creationId="{E3EFE2C4-24F1-DAC7-9A64-952125D331B1}"/>
          </ac:spMkLst>
        </pc:spChg>
      </pc:sldChg>
      <pc:sldChg chg="modSp add mod">
        <pc:chgData name="Karl Michael Höferl" userId="544d2ce1-0a3b-4706-9dfd-c6d69d0e3c8e" providerId="ADAL" clId="{B5C28CF9-9309-4C44-9C4E-BDDDBB4B4B3E}" dt="2024-12-16T08:44:27.858" v="4135" actId="790"/>
        <pc:sldMkLst>
          <pc:docMk/>
          <pc:sldMk cId="2415439287" sldId="1157"/>
        </pc:sldMkLst>
        <pc:spChg chg="mod">
          <ac:chgData name="Karl Michael Höferl" userId="544d2ce1-0a3b-4706-9dfd-c6d69d0e3c8e" providerId="ADAL" clId="{B5C28CF9-9309-4C44-9C4E-BDDDBB4B4B3E}" dt="2024-12-16T08:44:27.850" v="4132" actId="790"/>
          <ac:spMkLst>
            <pc:docMk/>
            <pc:sldMk cId="2415439287" sldId="1157"/>
            <ac:spMk id="2" creationId="{3005746F-1B10-D44F-2EF4-AC90CEB46AE5}"/>
          </ac:spMkLst>
        </pc:spChg>
        <pc:spChg chg="mod">
          <ac:chgData name="Karl Michael Höferl" userId="544d2ce1-0a3b-4706-9dfd-c6d69d0e3c8e" providerId="ADAL" clId="{B5C28CF9-9309-4C44-9C4E-BDDDBB4B4B3E}" dt="2024-12-16T08:44:27.851" v="4133" actId="790"/>
          <ac:spMkLst>
            <pc:docMk/>
            <pc:sldMk cId="2415439287" sldId="1157"/>
            <ac:spMk id="3" creationId="{39F751FD-1C1B-8B6C-80E8-932349346AE0}"/>
          </ac:spMkLst>
        </pc:spChg>
        <pc:spChg chg="mod">
          <ac:chgData name="Karl Michael Höferl" userId="544d2ce1-0a3b-4706-9dfd-c6d69d0e3c8e" providerId="ADAL" clId="{B5C28CF9-9309-4C44-9C4E-BDDDBB4B4B3E}" dt="2024-12-16T08:44:27.858" v="4134" actId="790"/>
          <ac:spMkLst>
            <pc:docMk/>
            <pc:sldMk cId="2415439287" sldId="1157"/>
            <ac:spMk id="5" creationId="{3D059C83-95D4-2E17-01A7-AD157A4A4301}"/>
          </ac:spMkLst>
        </pc:spChg>
        <pc:spChg chg="mod">
          <ac:chgData name="Karl Michael Höferl" userId="544d2ce1-0a3b-4706-9dfd-c6d69d0e3c8e" providerId="ADAL" clId="{B5C28CF9-9309-4C44-9C4E-BDDDBB4B4B3E}" dt="2024-12-16T08:44:27.858" v="4135" actId="790"/>
          <ac:spMkLst>
            <pc:docMk/>
            <pc:sldMk cId="2415439287" sldId="1157"/>
            <ac:spMk id="6" creationId="{25789766-1ECD-7071-DF4D-4BB91F6F0694}"/>
          </ac:spMkLst>
        </pc:spChg>
      </pc:sldChg>
      <pc:sldChg chg="modSp add mod">
        <pc:chgData name="Karl Michael Höferl" userId="544d2ce1-0a3b-4706-9dfd-c6d69d0e3c8e" providerId="ADAL" clId="{B5C28CF9-9309-4C44-9C4E-BDDDBB4B4B3E}" dt="2024-12-16T08:44:27.863" v="4139" actId="790"/>
        <pc:sldMkLst>
          <pc:docMk/>
          <pc:sldMk cId="2583635879" sldId="1158"/>
        </pc:sldMkLst>
        <pc:spChg chg="mod">
          <ac:chgData name="Karl Michael Höferl" userId="544d2ce1-0a3b-4706-9dfd-c6d69d0e3c8e" providerId="ADAL" clId="{B5C28CF9-9309-4C44-9C4E-BDDDBB4B4B3E}" dt="2024-12-16T08:44:27.859" v="4136" actId="790"/>
          <ac:spMkLst>
            <pc:docMk/>
            <pc:sldMk cId="2583635879" sldId="1158"/>
            <ac:spMk id="2" creationId="{51640626-636B-0778-36E4-009EB8252AF4}"/>
          </ac:spMkLst>
        </pc:spChg>
        <pc:spChg chg="mod">
          <ac:chgData name="Karl Michael Höferl" userId="544d2ce1-0a3b-4706-9dfd-c6d69d0e3c8e" providerId="ADAL" clId="{B5C28CF9-9309-4C44-9C4E-BDDDBB4B4B3E}" dt="2024-12-16T08:44:27.859" v="4137" actId="790"/>
          <ac:spMkLst>
            <pc:docMk/>
            <pc:sldMk cId="2583635879" sldId="1158"/>
            <ac:spMk id="3" creationId="{90A29100-4944-570D-6E57-D6080ADB4B63}"/>
          </ac:spMkLst>
        </pc:spChg>
        <pc:spChg chg="mod">
          <ac:chgData name="Karl Michael Höferl" userId="544d2ce1-0a3b-4706-9dfd-c6d69d0e3c8e" providerId="ADAL" clId="{B5C28CF9-9309-4C44-9C4E-BDDDBB4B4B3E}" dt="2024-12-16T08:44:27.861" v="4138" actId="790"/>
          <ac:spMkLst>
            <pc:docMk/>
            <pc:sldMk cId="2583635879" sldId="1158"/>
            <ac:spMk id="5" creationId="{33177350-48AC-3ABA-5185-8A38FC2BC8FE}"/>
          </ac:spMkLst>
        </pc:spChg>
        <pc:spChg chg="mod">
          <ac:chgData name="Karl Michael Höferl" userId="544d2ce1-0a3b-4706-9dfd-c6d69d0e3c8e" providerId="ADAL" clId="{B5C28CF9-9309-4C44-9C4E-BDDDBB4B4B3E}" dt="2024-12-16T08:44:27.863" v="4139" actId="790"/>
          <ac:spMkLst>
            <pc:docMk/>
            <pc:sldMk cId="2583635879" sldId="1158"/>
            <ac:spMk id="6" creationId="{2B7306DF-62C7-FF69-5370-98A64178DD76}"/>
          </ac:spMkLst>
        </pc:spChg>
      </pc:sldChg>
      <pc:sldChg chg="modSp add mod">
        <pc:chgData name="Karl Michael Höferl" userId="544d2ce1-0a3b-4706-9dfd-c6d69d0e3c8e" providerId="ADAL" clId="{B5C28CF9-9309-4C44-9C4E-BDDDBB4B4B3E}" dt="2024-12-16T08:44:27.866" v="4143" actId="790"/>
        <pc:sldMkLst>
          <pc:docMk/>
          <pc:sldMk cId="3939276136" sldId="1159"/>
        </pc:sldMkLst>
        <pc:spChg chg="mod">
          <ac:chgData name="Karl Michael Höferl" userId="544d2ce1-0a3b-4706-9dfd-c6d69d0e3c8e" providerId="ADAL" clId="{B5C28CF9-9309-4C44-9C4E-BDDDBB4B4B3E}" dt="2024-12-16T08:44:27.863" v="4140" actId="790"/>
          <ac:spMkLst>
            <pc:docMk/>
            <pc:sldMk cId="3939276136" sldId="1159"/>
            <ac:spMk id="2" creationId="{205B1ABA-96A8-AA36-3A67-FB99F86251FE}"/>
          </ac:spMkLst>
        </pc:spChg>
        <pc:spChg chg="mod">
          <ac:chgData name="Karl Michael Höferl" userId="544d2ce1-0a3b-4706-9dfd-c6d69d0e3c8e" providerId="ADAL" clId="{B5C28CF9-9309-4C44-9C4E-BDDDBB4B4B3E}" dt="2024-12-16T08:44:27.864" v="4141" actId="790"/>
          <ac:spMkLst>
            <pc:docMk/>
            <pc:sldMk cId="3939276136" sldId="1159"/>
            <ac:spMk id="3" creationId="{E376060C-D220-2D11-8995-EAA52137322A}"/>
          </ac:spMkLst>
        </pc:spChg>
        <pc:spChg chg="mod">
          <ac:chgData name="Karl Michael Höferl" userId="544d2ce1-0a3b-4706-9dfd-c6d69d0e3c8e" providerId="ADAL" clId="{B5C28CF9-9309-4C44-9C4E-BDDDBB4B4B3E}" dt="2024-12-16T08:44:27.865" v="4142" actId="790"/>
          <ac:spMkLst>
            <pc:docMk/>
            <pc:sldMk cId="3939276136" sldId="1159"/>
            <ac:spMk id="5" creationId="{B733917C-BC1A-8D1E-C42D-AF972F162B58}"/>
          </ac:spMkLst>
        </pc:spChg>
        <pc:spChg chg="mod">
          <ac:chgData name="Karl Michael Höferl" userId="544d2ce1-0a3b-4706-9dfd-c6d69d0e3c8e" providerId="ADAL" clId="{B5C28CF9-9309-4C44-9C4E-BDDDBB4B4B3E}" dt="2024-12-16T08:44:27.866" v="4143" actId="790"/>
          <ac:spMkLst>
            <pc:docMk/>
            <pc:sldMk cId="3939276136" sldId="1159"/>
            <ac:spMk id="6" creationId="{3A32985F-1E0D-03CD-38BC-A4F0B88F055E}"/>
          </ac:spMkLst>
        </pc:spChg>
      </pc:sldChg>
      <pc:sldChg chg="modSp add mod">
        <pc:chgData name="Karl Michael Höferl" userId="544d2ce1-0a3b-4706-9dfd-c6d69d0e3c8e" providerId="ADAL" clId="{B5C28CF9-9309-4C44-9C4E-BDDDBB4B4B3E}" dt="2024-12-16T08:44:27.870" v="4147" actId="790"/>
        <pc:sldMkLst>
          <pc:docMk/>
          <pc:sldMk cId="905264582" sldId="1160"/>
        </pc:sldMkLst>
        <pc:spChg chg="mod">
          <ac:chgData name="Karl Michael Höferl" userId="544d2ce1-0a3b-4706-9dfd-c6d69d0e3c8e" providerId="ADAL" clId="{B5C28CF9-9309-4C44-9C4E-BDDDBB4B4B3E}" dt="2024-12-16T08:44:27.867" v="4144" actId="790"/>
          <ac:spMkLst>
            <pc:docMk/>
            <pc:sldMk cId="905264582" sldId="1160"/>
            <ac:spMk id="2" creationId="{3005746F-1B10-D44F-2EF4-AC90CEB46AE5}"/>
          </ac:spMkLst>
        </pc:spChg>
        <pc:spChg chg="mod">
          <ac:chgData name="Karl Michael Höferl" userId="544d2ce1-0a3b-4706-9dfd-c6d69d0e3c8e" providerId="ADAL" clId="{B5C28CF9-9309-4C44-9C4E-BDDDBB4B4B3E}" dt="2024-12-16T08:44:27.868" v="4145" actId="790"/>
          <ac:spMkLst>
            <pc:docMk/>
            <pc:sldMk cId="905264582" sldId="1160"/>
            <ac:spMk id="3" creationId="{39F751FD-1C1B-8B6C-80E8-932349346AE0}"/>
          </ac:spMkLst>
        </pc:spChg>
        <pc:spChg chg="mod">
          <ac:chgData name="Karl Michael Höferl" userId="544d2ce1-0a3b-4706-9dfd-c6d69d0e3c8e" providerId="ADAL" clId="{B5C28CF9-9309-4C44-9C4E-BDDDBB4B4B3E}" dt="2024-12-16T08:44:27.869" v="4146" actId="790"/>
          <ac:spMkLst>
            <pc:docMk/>
            <pc:sldMk cId="905264582" sldId="1160"/>
            <ac:spMk id="5" creationId="{3D059C83-95D4-2E17-01A7-AD157A4A4301}"/>
          </ac:spMkLst>
        </pc:spChg>
        <pc:spChg chg="mod">
          <ac:chgData name="Karl Michael Höferl" userId="544d2ce1-0a3b-4706-9dfd-c6d69d0e3c8e" providerId="ADAL" clId="{B5C28CF9-9309-4C44-9C4E-BDDDBB4B4B3E}" dt="2024-12-16T08:44:27.870" v="4147" actId="790"/>
          <ac:spMkLst>
            <pc:docMk/>
            <pc:sldMk cId="905264582" sldId="1160"/>
            <ac:spMk id="6" creationId="{25789766-1ECD-7071-DF4D-4BB91F6F0694}"/>
          </ac:spMkLst>
        </pc:spChg>
      </pc:sldChg>
      <pc:sldChg chg="modSp add mod ord">
        <pc:chgData name="Karl Michael Höferl" userId="544d2ce1-0a3b-4706-9dfd-c6d69d0e3c8e" providerId="ADAL" clId="{B5C28CF9-9309-4C44-9C4E-BDDDBB4B4B3E}" dt="2024-12-16T08:44:27.808" v="4113" actId="790"/>
        <pc:sldMkLst>
          <pc:docMk/>
          <pc:sldMk cId="741749638" sldId="1161"/>
        </pc:sldMkLst>
        <pc:spChg chg="mod">
          <ac:chgData name="Karl Michael Höferl" userId="544d2ce1-0a3b-4706-9dfd-c6d69d0e3c8e" providerId="ADAL" clId="{B5C28CF9-9309-4C44-9C4E-BDDDBB4B4B3E}" dt="2024-12-16T08:44:27.799" v="4108" actId="790"/>
          <ac:spMkLst>
            <pc:docMk/>
            <pc:sldMk cId="741749638" sldId="1161"/>
            <ac:spMk id="2" creationId="{3005746F-1B10-D44F-2EF4-AC90CEB46AE5}"/>
          </ac:spMkLst>
        </pc:spChg>
        <pc:spChg chg="mod">
          <ac:chgData name="Karl Michael Höferl" userId="544d2ce1-0a3b-4706-9dfd-c6d69d0e3c8e" providerId="ADAL" clId="{B5C28CF9-9309-4C44-9C4E-BDDDBB4B4B3E}" dt="2024-12-16T08:44:27.800" v="4109" actId="790"/>
          <ac:spMkLst>
            <pc:docMk/>
            <pc:sldMk cId="741749638" sldId="1161"/>
            <ac:spMk id="3" creationId="{39F751FD-1C1B-8B6C-80E8-932349346AE0}"/>
          </ac:spMkLst>
        </pc:spChg>
        <pc:spChg chg="mod">
          <ac:chgData name="Karl Michael Höferl" userId="544d2ce1-0a3b-4706-9dfd-c6d69d0e3c8e" providerId="ADAL" clId="{B5C28CF9-9309-4C44-9C4E-BDDDBB4B4B3E}" dt="2024-12-16T08:44:27.805" v="4110" actId="790"/>
          <ac:spMkLst>
            <pc:docMk/>
            <pc:sldMk cId="741749638" sldId="1161"/>
            <ac:spMk id="4" creationId="{6BE8D862-4684-1075-0125-7D5FBA4F534B}"/>
          </ac:spMkLst>
        </pc:spChg>
        <pc:spChg chg="mod">
          <ac:chgData name="Karl Michael Höferl" userId="544d2ce1-0a3b-4706-9dfd-c6d69d0e3c8e" providerId="ADAL" clId="{B5C28CF9-9309-4C44-9C4E-BDDDBB4B4B3E}" dt="2024-12-16T08:44:27.806" v="4111" actId="790"/>
          <ac:spMkLst>
            <pc:docMk/>
            <pc:sldMk cId="741749638" sldId="1161"/>
            <ac:spMk id="5" creationId="{3D059C83-95D4-2E17-01A7-AD157A4A4301}"/>
          </ac:spMkLst>
        </pc:spChg>
        <pc:spChg chg="mod">
          <ac:chgData name="Karl Michael Höferl" userId="544d2ce1-0a3b-4706-9dfd-c6d69d0e3c8e" providerId="ADAL" clId="{B5C28CF9-9309-4C44-9C4E-BDDDBB4B4B3E}" dt="2024-12-16T08:44:27.807" v="4112" actId="790"/>
          <ac:spMkLst>
            <pc:docMk/>
            <pc:sldMk cId="741749638" sldId="1161"/>
            <ac:spMk id="6" creationId="{25789766-1ECD-7071-DF4D-4BB91F6F0694}"/>
          </ac:spMkLst>
        </pc:spChg>
        <pc:spChg chg="mod">
          <ac:chgData name="Karl Michael Höferl" userId="544d2ce1-0a3b-4706-9dfd-c6d69d0e3c8e" providerId="ADAL" clId="{B5C28CF9-9309-4C44-9C4E-BDDDBB4B4B3E}" dt="2024-12-16T08:44:27.808" v="4113" actId="790"/>
          <ac:spMkLst>
            <pc:docMk/>
            <pc:sldMk cId="741749638" sldId="1161"/>
            <ac:spMk id="8" creationId="{2CD8755E-4CF4-2BFD-2DD9-52690475B90A}"/>
          </ac:spMkLst>
        </pc:spChg>
      </pc:sldChg>
      <pc:sldChg chg="modSp add mod ord">
        <pc:chgData name="Karl Michael Höferl" userId="544d2ce1-0a3b-4706-9dfd-c6d69d0e3c8e" providerId="ADAL" clId="{B5C28CF9-9309-4C44-9C4E-BDDDBB4B4B3E}" dt="2024-12-16T08:44:27.819" v="4117" actId="790"/>
        <pc:sldMkLst>
          <pc:docMk/>
          <pc:sldMk cId="2264579308" sldId="1162"/>
        </pc:sldMkLst>
        <pc:spChg chg="mod">
          <ac:chgData name="Karl Michael Höferl" userId="544d2ce1-0a3b-4706-9dfd-c6d69d0e3c8e" providerId="ADAL" clId="{B5C28CF9-9309-4C44-9C4E-BDDDBB4B4B3E}" dt="2024-12-16T08:44:27.810" v="4114" actId="790"/>
          <ac:spMkLst>
            <pc:docMk/>
            <pc:sldMk cId="2264579308" sldId="1162"/>
            <ac:spMk id="2" creationId="{205B1ABA-96A8-AA36-3A67-FB99F86251FE}"/>
          </ac:spMkLst>
        </pc:spChg>
        <pc:spChg chg="mod">
          <ac:chgData name="Karl Michael Höferl" userId="544d2ce1-0a3b-4706-9dfd-c6d69d0e3c8e" providerId="ADAL" clId="{B5C28CF9-9309-4C44-9C4E-BDDDBB4B4B3E}" dt="2024-12-16T08:44:27.813" v="4115" actId="790"/>
          <ac:spMkLst>
            <pc:docMk/>
            <pc:sldMk cId="2264579308" sldId="1162"/>
            <ac:spMk id="3" creationId="{E376060C-D220-2D11-8995-EAA52137322A}"/>
          </ac:spMkLst>
        </pc:spChg>
        <pc:spChg chg="mod">
          <ac:chgData name="Karl Michael Höferl" userId="544d2ce1-0a3b-4706-9dfd-c6d69d0e3c8e" providerId="ADAL" clId="{B5C28CF9-9309-4C44-9C4E-BDDDBB4B4B3E}" dt="2024-12-16T08:44:27.818" v="4116" actId="790"/>
          <ac:spMkLst>
            <pc:docMk/>
            <pc:sldMk cId="2264579308" sldId="1162"/>
            <ac:spMk id="5" creationId="{B733917C-BC1A-8D1E-C42D-AF972F162B58}"/>
          </ac:spMkLst>
        </pc:spChg>
        <pc:spChg chg="mod">
          <ac:chgData name="Karl Michael Höferl" userId="544d2ce1-0a3b-4706-9dfd-c6d69d0e3c8e" providerId="ADAL" clId="{B5C28CF9-9309-4C44-9C4E-BDDDBB4B4B3E}" dt="2024-12-16T08:44:27.819" v="4117" actId="790"/>
          <ac:spMkLst>
            <pc:docMk/>
            <pc:sldMk cId="2264579308" sldId="1162"/>
            <ac:spMk id="6" creationId="{3A32985F-1E0D-03CD-38BC-A4F0B88F055E}"/>
          </ac:spMkLst>
        </pc:spChg>
      </pc:sldChg>
      <pc:sldChg chg="modSp add mod ord">
        <pc:chgData name="Karl Michael Höferl" userId="544d2ce1-0a3b-4706-9dfd-c6d69d0e3c8e" providerId="ADAL" clId="{B5C28CF9-9309-4C44-9C4E-BDDDBB4B4B3E}" dt="2024-12-16T08:44:27.829" v="4121" actId="790"/>
        <pc:sldMkLst>
          <pc:docMk/>
          <pc:sldMk cId="3019762903" sldId="1163"/>
        </pc:sldMkLst>
        <pc:spChg chg="mod">
          <ac:chgData name="Karl Michael Höferl" userId="544d2ce1-0a3b-4706-9dfd-c6d69d0e3c8e" providerId="ADAL" clId="{B5C28CF9-9309-4C44-9C4E-BDDDBB4B4B3E}" dt="2024-12-16T08:44:27.820" v="4118" actId="790"/>
          <ac:spMkLst>
            <pc:docMk/>
            <pc:sldMk cId="3019762903" sldId="1163"/>
            <ac:spMk id="2" creationId="{3005746F-1B10-D44F-2EF4-AC90CEB46AE5}"/>
          </ac:spMkLst>
        </pc:spChg>
        <pc:spChg chg="mod">
          <ac:chgData name="Karl Michael Höferl" userId="544d2ce1-0a3b-4706-9dfd-c6d69d0e3c8e" providerId="ADAL" clId="{B5C28CF9-9309-4C44-9C4E-BDDDBB4B4B3E}" dt="2024-12-16T08:44:27.822" v="4119" actId="790"/>
          <ac:spMkLst>
            <pc:docMk/>
            <pc:sldMk cId="3019762903" sldId="1163"/>
            <ac:spMk id="3" creationId="{39F751FD-1C1B-8B6C-80E8-932349346AE0}"/>
          </ac:spMkLst>
        </pc:spChg>
        <pc:spChg chg="mod">
          <ac:chgData name="Karl Michael Höferl" userId="544d2ce1-0a3b-4706-9dfd-c6d69d0e3c8e" providerId="ADAL" clId="{B5C28CF9-9309-4C44-9C4E-BDDDBB4B4B3E}" dt="2024-12-16T08:44:27.827" v="4120" actId="790"/>
          <ac:spMkLst>
            <pc:docMk/>
            <pc:sldMk cId="3019762903" sldId="1163"/>
            <ac:spMk id="5" creationId="{3D059C83-95D4-2E17-01A7-AD157A4A4301}"/>
          </ac:spMkLst>
        </pc:spChg>
        <pc:spChg chg="mod">
          <ac:chgData name="Karl Michael Höferl" userId="544d2ce1-0a3b-4706-9dfd-c6d69d0e3c8e" providerId="ADAL" clId="{B5C28CF9-9309-4C44-9C4E-BDDDBB4B4B3E}" dt="2024-12-16T08:44:27.829" v="4121" actId="790"/>
          <ac:spMkLst>
            <pc:docMk/>
            <pc:sldMk cId="3019762903" sldId="1163"/>
            <ac:spMk id="6" creationId="{25789766-1ECD-7071-DF4D-4BB91F6F0694}"/>
          </ac:spMkLst>
        </pc:spChg>
      </pc:sldChg>
      <pc:sldChg chg="modSp add mod">
        <pc:chgData name="Karl Michael Höferl" userId="544d2ce1-0a3b-4706-9dfd-c6d69d0e3c8e" providerId="ADAL" clId="{B5C28CF9-9309-4C44-9C4E-BDDDBB4B4B3E}" dt="2024-12-16T08:44:37.877" v="4349" actId="20577"/>
        <pc:sldMkLst>
          <pc:docMk/>
          <pc:sldMk cId="893306330" sldId="1164"/>
        </pc:sldMkLst>
        <pc:spChg chg="mod">
          <ac:chgData name="Karl Michael Höferl" userId="544d2ce1-0a3b-4706-9dfd-c6d69d0e3c8e" providerId="ADAL" clId="{B5C28CF9-9309-4C44-9C4E-BDDDBB4B4B3E}" dt="2024-12-16T08:44:27.871" v="4148" actId="790"/>
          <ac:spMkLst>
            <pc:docMk/>
            <pc:sldMk cId="893306330" sldId="1164"/>
            <ac:spMk id="2" creationId="{3005746F-1B10-D44F-2EF4-AC90CEB46AE5}"/>
          </ac:spMkLst>
        </pc:spChg>
        <pc:spChg chg="mod">
          <ac:chgData name="Karl Michael Höferl" userId="544d2ce1-0a3b-4706-9dfd-c6d69d0e3c8e" providerId="ADAL" clId="{B5C28CF9-9309-4C44-9C4E-BDDDBB4B4B3E}" dt="2024-12-16T08:44:27.872" v="4149" actId="790"/>
          <ac:spMkLst>
            <pc:docMk/>
            <pc:sldMk cId="893306330" sldId="1164"/>
            <ac:spMk id="3" creationId="{39F751FD-1C1B-8B6C-80E8-932349346AE0}"/>
          </ac:spMkLst>
        </pc:spChg>
        <pc:spChg chg="mod">
          <ac:chgData name="Karl Michael Höferl" userId="544d2ce1-0a3b-4706-9dfd-c6d69d0e3c8e" providerId="ADAL" clId="{B5C28CF9-9309-4C44-9C4E-BDDDBB4B4B3E}" dt="2024-12-16T08:44:37.877" v="4349" actId="20577"/>
          <ac:spMkLst>
            <pc:docMk/>
            <pc:sldMk cId="893306330" sldId="1164"/>
            <ac:spMk id="4" creationId="{6BE8D862-4684-1075-0125-7D5FBA4F534B}"/>
          </ac:spMkLst>
        </pc:spChg>
        <pc:spChg chg="mod">
          <ac:chgData name="Karl Michael Höferl" userId="544d2ce1-0a3b-4706-9dfd-c6d69d0e3c8e" providerId="ADAL" clId="{B5C28CF9-9309-4C44-9C4E-BDDDBB4B4B3E}" dt="2024-12-16T08:44:27.879" v="4151" actId="790"/>
          <ac:spMkLst>
            <pc:docMk/>
            <pc:sldMk cId="893306330" sldId="1164"/>
            <ac:spMk id="5" creationId="{3D059C83-95D4-2E17-01A7-AD157A4A4301}"/>
          </ac:spMkLst>
        </pc:spChg>
        <pc:spChg chg="mod">
          <ac:chgData name="Karl Michael Höferl" userId="544d2ce1-0a3b-4706-9dfd-c6d69d0e3c8e" providerId="ADAL" clId="{B5C28CF9-9309-4C44-9C4E-BDDDBB4B4B3E}" dt="2024-12-16T08:44:27.880" v="4152" actId="790"/>
          <ac:spMkLst>
            <pc:docMk/>
            <pc:sldMk cId="893306330" sldId="1164"/>
            <ac:spMk id="6" creationId="{25789766-1ECD-7071-DF4D-4BB91F6F0694}"/>
          </ac:spMkLst>
        </pc:spChg>
        <pc:spChg chg="mod">
          <ac:chgData name="Karl Michael Höferl" userId="544d2ce1-0a3b-4706-9dfd-c6d69d0e3c8e" providerId="ADAL" clId="{B5C28CF9-9309-4C44-9C4E-BDDDBB4B4B3E}" dt="2024-12-16T08:44:27.881" v="4153" actId="790"/>
          <ac:spMkLst>
            <pc:docMk/>
            <pc:sldMk cId="893306330" sldId="1164"/>
            <ac:spMk id="8" creationId="{EF5D73D6-C6F6-7722-AE7D-7B0289B10FF8}"/>
          </ac:spMkLst>
        </pc:spChg>
      </pc:sldChg>
      <pc:sldChg chg="modSp add mod">
        <pc:chgData name="Karl Michael Höferl" userId="544d2ce1-0a3b-4706-9dfd-c6d69d0e3c8e" providerId="ADAL" clId="{B5C28CF9-9309-4C44-9C4E-BDDDBB4B4B3E}" dt="2024-12-16T08:44:27.893" v="4161" actId="790"/>
        <pc:sldMkLst>
          <pc:docMk/>
          <pc:sldMk cId="1113109649" sldId="1165"/>
        </pc:sldMkLst>
        <pc:spChg chg="mod">
          <ac:chgData name="Karl Michael Höferl" userId="544d2ce1-0a3b-4706-9dfd-c6d69d0e3c8e" providerId="ADAL" clId="{B5C28CF9-9309-4C44-9C4E-BDDDBB4B4B3E}" dt="2024-12-16T08:44:27.886" v="4158" actId="790"/>
          <ac:spMkLst>
            <pc:docMk/>
            <pc:sldMk cId="1113109649" sldId="1165"/>
            <ac:spMk id="2" creationId="{3005746F-1B10-D44F-2EF4-AC90CEB46AE5}"/>
          </ac:spMkLst>
        </pc:spChg>
        <pc:spChg chg="mod">
          <ac:chgData name="Karl Michael Höferl" userId="544d2ce1-0a3b-4706-9dfd-c6d69d0e3c8e" providerId="ADAL" clId="{B5C28CF9-9309-4C44-9C4E-BDDDBB4B4B3E}" dt="2024-12-16T08:44:27.887" v="4159" actId="790"/>
          <ac:spMkLst>
            <pc:docMk/>
            <pc:sldMk cId="1113109649" sldId="1165"/>
            <ac:spMk id="3" creationId="{39F751FD-1C1B-8B6C-80E8-932349346AE0}"/>
          </ac:spMkLst>
        </pc:spChg>
        <pc:spChg chg="mod">
          <ac:chgData name="Karl Michael Höferl" userId="544d2ce1-0a3b-4706-9dfd-c6d69d0e3c8e" providerId="ADAL" clId="{B5C28CF9-9309-4C44-9C4E-BDDDBB4B4B3E}" dt="2024-12-16T08:44:27.891" v="4160" actId="790"/>
          <ac:spMkLst>
            <pc:docMk/>
            <pc:sldMk cId="1113109649" sldId="1165"/>
            <ac:spMk id="5" creationId="{3D059C83-95D4-2E17-01A7-AD157A4A4301}"/>
          </ac:spMkLst>
        </pc:spChg>
        <pc:spChg chg="mod">
          <ac:chgData name="Karl Michael Höferl" userId="544d2ce1-0a3b-4706-9dfd-c6d69d0e3c8e" providerId="ADAL" clId="{B5C28CF9-9309-4C44-9C4E-BDDDBB4B4B3E}" dt="2024-12-16T08:44:27.893" v="4161" actId="790"/>
          <ac:spMkLst>
            <pc:docMk/>
            <pc:sldMk cId="1113109649" sldId="1165"/>
            <ac:spMk id="6" creationId="{25789766-1ECD-7071-DF4D-4BB91F6F0694}"/>
          </ac:spMkLst>
        </pc:spChg>
      </pc:sldChg>
      <pc:sldChg chg="modSp add mod">
        <pc:chgData name="Karl Michael Höferl" userId="544d2ce1-0a3b-4706-9dfd-c6d69d0e3c8e" providerId="ADAL" clId="{B5C28CF9-9309-4C44-9C4E-BDDDBB4B4B3E}" dt="2024-12-16T08:44:27.898" v="4167" actId="790"/>
        <pc:sldMkLst>
          <pc:docMk/>
          <pc:sldMk cId="1951925314" sldId="1166"/>
        </pc:sldMkLst>
        <pc:spChg chg="mod">
          <ac:chgData name="Karl Michael Höferl" userId="544d2ce1-0a3b-4706-9dfd-c6d69d0e3c8e" providerId="ADAL" clId="{B5C28CF9-9309-4C44-9C4E-BDDDBB4B4B3E}" dt="2024-12-16T08:44:27.893" v="4162" actId="790"/>
          <ac:spMkLst>
            <pc:docMk/>
            <pc:sldMk cId="1951925314" sldId="1166"/>
            <ac:spMk id="2" creationId="{3005746F-1B10-D44F-2EF4-AC90CEB46AE5}"/>
          </ac:spMkLst>
        </pc:spChg>
        <pc:spChg chg="mod">
          <ac:chgData name="Karl Michael Höferl" userId="544d2ce1-0a3b-4706-9dfd-c6d69d0e3c8e" providerId="ADAL" clId="{B5C28CF9-9309-4C44-9C4E-BDDDBB4B4B3E}" dt="2024-12-16T08:44:27.894" v="4163" actId="790"/>
          <ac:spMkLst>
            <pc:docMk/>
            <pc:sldMk cId="1951925314" sldId="1166"/>
            <ac:spMk id="3" creationId="{39F751FD-1C1B-8B6C-80E8-932349346AE0}"/>
          </ac:spMkLst>
        </pc:spChg>
        <pc:spChg chg="mod">
          <ac:chgData name="Karl Michael Höferl" userId="544d2ce1-0a3b-4706-9dfd-c6d69d0e3c8e" providerId="ADAL" clId="{B5C28CF9-9309-4C44-9C4E-BDDDBB4B4B3E}" dt="2024-12-16T08:44:27.896" v="4164" actId="790"/>
          <ac:spMkLst>
            <pc:docMk/>
            <pc:sldMk cId="1951925314" sldId="1166"/>
            <ac:spMk id="4" creationId="{6BE8D862-4684-1075-0125-7D5FBA4F534B}"/>
          </ac:spMkLst>
        </pc:spChg>
        <pc:spChg chg="mod">
          <ac:chgData name="Karl Michael Höferl" userId="544d2ce1-0a3b-4706-9dfd-c6d69d0e3c8e" providerId="ADAL" clId="{B5C28CF9-9309-4C44-9C4E-BDDDBB4B4B3E}" dt="2024-12-16T08:44:27.897" v="4165" actId="790"/>
          <ac:spMkLst>
            <pc:docMk/>
            <pc:sldMk cId="1951925314" sldId="1166"/>
            <ac:spMk id="5" creationId="{3D059C83-95D4-2E17-01A7-AD157A4A4301}"/>
          </ac:spMkLst>
        </pc:spChg>
        <pc:spChg chg="mod">
          <ac:chgData name="Karl Michael Höferl" userId="544d2ce1-0a3b-4706-9dfd-c6d69d0e3c8e" providerId="ADAL" clId="{B5C28CF9-9309-4C44-9C4E-BDDDBB4B4B3E}" dt="2024-12-16T08:44:27.898" v="4166" actId="790"/>
          <ac:spMkLst>
            <pc:docMk/>
            <pc:sldMk cId="1951925314" sldId="1166"/>
            <ac:spMk id="6" creationId="{25789766-1ECD-7071-DF4D-4BB91F6F0694}"/>
          </ac:spMkLst>
        </pc:spChg>
        <pc:spChg chg="mod">
          <ac:chgData name="Karl Michael Höferl" userId="544d2ce1-0a3b-4706-9dfd-c6d69d0e3c8e" providerId="ADAL" clId="{B5C28CF9-9309-4C44-9C4E-BDDDBB4B4B3E}" dt="2024-12-16T08:44:27.898" v="4167" actId="790"/>
          <ac:spMkLst>
            <pc:docMk/>
            <pc:sldMk cId="1951925314" sldId="1166"/>
            <ac:spMk id="8" creationId="{81BECE36-89AF-9D06-D67B-2E73E0D524C3}"/>
          </ac:spMkLst>
        </pc:spChg>
      </pc:sldChg>
      <pc:sldChg chg="modSp add mod">
        <pc:chgData name="Karl Michael Höferl" userId="544d2ce1-0a3b-4706-9dfd-c6d69d0e3c8e" providerId="ADAL" clId="{B5C28CF9-9309-4C44-9C4E-BDDDBB4B4B3E}" dt="2024-12-16T08:44:27.904" v="4171" actId="790"/>
        <pc:sldMkLst>
          <pc:docMk/>
          <pc:sldMk cId="3330266955" sldId="1167"/>
        </pc:sldMkLst>
        <pc:spChg chg="mod">
          <ac:chgData name="Karl Michael Höferl" userId="544d2ce1-0a3b-4706-9dfd-c6d69d0e3c8e" providerId="ADAL" clId="{B5C28CF9-9309-4C44-9C4E-BDDDBB4B4B3E}" dt="2024-12-16T08:44:27.900" v="4168" actId="790"/>
          <ac:spMkLst>
            <pc:docMk/>
            <pc:sldMk cId="3330266955" sldId="1167"/>
            <ac:spMk id="2" creationId="{3005746F-1B10-D44F-2EF4-AC90CEB46AE5}"/>
          </ac:spMkLst>
        </pc:spChg>
        <pc:spChg chg="mod">
          <ac:chgData name="Karl Michael Höferl" userId="544d2ce1-0a3b-4706-9dfd-c6d69d0e3c8e" providerId="ADAL" clId="{B5C28CF9-9309-4C44-9C4E-BDDDBB4B4B3E}" dt="2024-12-16T08:44:27.901" v="4169" actId="790"/>
          <ac:spMkLst>
            <pc:docMk/>
            <pc:sldMk cId="3330266955" sldId="1167"/>
            <ac:spMk id="3" creationId="{39F751FD-1C1B-8B6C-80E8-932349346AE0}"/>
          </ac:spMkLst>
        </pc:spChg>
        <pc:spChg chg="mod">
          <ac:chgData name="Karl Michael Höferl" userId="544d2ce1-0a3b-4706-9dfd-c6d69d0e3c8e" providerId="ADAL" clId="{B5C28CF9-9309-4C44-9C4E-BDDDBB4B4B3E}" dt="2024-12-16T08:44:27.902" v="4170" actId="790"/>
          <ac:spMkLst>
            <pc:docMk/>
            <pc:sldMk cId="3330266955" sldId="1167"/>
            <ac:spMk id="5" creationId="{3D059C83-95D4-2E17-01A7-AD157A4A4301}"/>
          </ac:spMkLst>
        </pc:spChg>
        <pc:spChg chg="mod">
          <ac:chgData name="Karl Michael Höferl" userId="544d2ce1-0a3b-4706-9dfd-c6d69d0e3c8e" providerId="ADAL" clId="{B5C28CF9-9309-4C44-9C4E-BDDDBB4B4B3E}" dt="2024-12-16T08:44:27.904" v="4171" actId="790"/>
          <ac:spMkLst>
            <pc:docMk/>
            <pc:sldMk cId="3330266955" sldId="1167"/>
            <ac:spMk id="6" creationId="{25789766-1ECD-7071-DF4D-4BB91F6F0694}"/>
          </ac:spMkLst>
        </pc:spChg>
      </pc:sldChg>
      <pc:sldChg chg="modSp add mod">
        <pc:chgData name="Karl Michael Höferl" userId="544d2ce1-0a3b-4706-9dfd-c6d69d0e3c8e" providerId="ADAL" clId="{B5C28CF9-9309-4C44-9C4E-BDDDBB4B4B3E}" dt="2024-12-16T08:44:27.909" v="4175" actId="790"/>
        <pc:sldMkLst>
          <pc:docMk/>
          <pc:sldMk cId="3721410992" sldId="1168"/>
        </pc:sldMkLst>
        <pc:spChg chg="mod">
          <ac:chgData name="Karl Michael Höferl" userId="544d2ce1-0a3b-4706-9dfd-c6d69d0e3c8e" providerId="ADAL" clId="{B5C28CF9-9309-4C44-9C4E-BDDDBB4B4B3E}" dt="2024-12-16T08:44:27.905" v="4172" actId="790"/>
          <ac:spMkLst>
            <pc:docMk/>
            <pc:sldMk cId="3721410992" sldId="1168"/>
            <ac:spMk id="2" creationId="{3005746F-1B10-D44F-2EF4-AC90CEB46AE5}"/>
          </ac:spMkLst>
        </pc:spChg>
        <pc:spChg chg="mod">
          <ac:chgData name="Karl Michael Höferl" userId="544d2ce1-0a3b-4706-9dfd-c6d69d0e3c8e" providerId="ADAL" clId="{B5C28CF9-9309-4C44-9C4E-BDDDBB4B4B3E}" dt="2024-12-16T08:44:27.906" v="4173" actId="790"/>
          <ac:spMkLst>
            <pc:docMk/>
            <pc:sldMk cId="3721410992" sldId="1168"/>
            <ac:spMk id="3" creationId="{39F751FD-1C1B-8B6C-80E8-932349346AE0}"/>
          </ac:spMkLst>
        </pc:spChg>
        <pc:spChg chg="mod">
          <ac:chgData name="Karl Michael Höferl" userId="544d2ce1-0a3b-4706-9dfd-c6d69d0e3c8e" providerId="ADAL" clId="{B5C28CF9-9309-4C44-9C4E-BDDDBB4B4B3E}" dt="2024-12-16T08:44:27.908" v="4174" actId="790"/>
          <ac:spMkLst>
            <pc:docMk/>
            <pc:sldMk cId="3721410992" sldId="1168"/>
            <ac:spMk id="5" creationId="{3D059C83-95D4-2E17-01A7-AD157A4A4301}"/>
          </ac:spMkLst>
        </pc:spChg>
        <pc:spChg chg="mod">
          <ac:chgData name="Karl Michael Höferl" userId="544d2ce1-0a3b-4706-9dfd-c6d69d0e3c8e" providerId="ADAL" clId="{B5C28CF9-9309-4C44-9C4E-BDDDBB4B4B3E}" dt="2024-12-16T08:44:27.909" v="4175" actId="790"/>
          <ac:spMkLst>
            <pc:docMk/>
            <pc:sldMk cId="3721410992" sldId="1168"/>
            <ac:spMk id="6" creationId="{25789766-1ECD-7071-DF4D-4BB91F6F0694}"/>
          </ac:spMkLst>
        </pc:spChg>
      </pc:sldChg>
      <pc:sldChg chg="modSp add mod">
        <pc:chgData name="Karl Michael Höferl" userId="544d2ce1-0a3b-4706-9dfd-c6d69d0e3c8e" providerId="ADAL" clId="{B5C28CF9-9309-4C44-9C4E-BDDDBB4B4B3E}" dt="2024-12-16T08:44:27.914" v="4179" actId="790"/>
        <pc:sldMkLst>
          <pc:docMk/>
          <pc:sldMk cId="443302108" sldId="1169"/>
        </pc:sldMkLst>
        <pc:spChg chg="mod">
          <ac:chgData name="Karl Michael Höferl" userId="544d2ce1-0a3b-4706-9dfd-c6d69d0e3c8e" providerId="ADAL" clId="{B5C28CF9-9309-4C44-9C4E-BDDDBB4B4B3E}" dt="2024-12-16T08:44:27.909" v="4176" actId="790"/>
          <ac:spMkLst>
            <pc:docMk/>
            <pc:sldMk cId="443302108" sldId="1169"/>
            <ac:spMk id="2" creationId="{3005746F-1B10-D44F-2EF4-AC90CEB46AE5}"/>
          </ac:spMkLst>
        </pc:spChg>
        <pc:spChg chg="mod">
          <ac:chgData name="Karl Michael Höferl" userId="544d2ce1-0a3b-4706-9dfd-c6d69d0e3c8e" providerId="ADAL" clId="{B5C28CF9-9309-4C44-9C4E-BDDDBB4B4B3E}" dt="2024-12-16T08:44:27.910" v="4177" actId="790"/>
          <ac:spMkLst>
            <pc:docMk/>
            <pc:sldMk cId="443302108" sldId="1169"/>
            <ac:spMk id="3" creationId="{39F751FD-1C1B-8B6C-80E8-932349346AE0}"/>
          </ac:spMkLst>
        </pc:spChg>
        <pc:spChg chg="mod">
          <ac:chgData name="Karl Michael Höferl" userId="544d2ce1-0a3b-4706-9dfd-c6d69d0e3c8e" providerId="ADAL" clId="{B5C28CF9-9309-4C44-9C4E-BDDDBB4B4B3E}" dt="2024-12-16T08:44:27.913" v="4178" actId="790"/>
          <ac:spMkLst>
            <pc:docMk/>
            <pc:sldMk cId="443302108" sldId="1169"/>
            <ac:spMk id="5" creationId="{3D059C83-95D4-2E17-01A7-AD157A4A4301}"/>
          </ac:spMkLst>
        </pc:spChg>
        <pc:spChg chg="mod">
          <ac:chgData name="Karl Michael Höferl" userId="544d2ce1-0a3b-4706-9dfd-c6d69d0e3c8e" providerId="ADAL" clId="{B5C28CF9-9309-4C44-9C4E-BDDDBB4B4B3E}" dt="2024-12-16T08:44:27.914" v="4179" actId="790"/>
          <ac:spMkLst>
            <pc:docMk/>
            <pc:sldMk cId="443302108" sldId="1169"/>
            <ac:spMk id="6" creationId="{25789766-1ECD-7071-DF4D-4BB91F6F0694}"/>
          </ac:spMkLst>
        </pc:spChg>
      </pc:sldChg>
      <pc:sldChg chg="addSp modSp new mod">
        <pc:chgData name="Karl Michael Höferl" userId="544d2ce1-0a3b-4706-9dfd-c6d69d0e3c8e" providerId="ADAL" clId="{B5C28CF9-9309-4C44-9C4E-BDDDBB4B4B3E}" dt="2024-12-16T10:00:51.260" v="4518" actId="1076"/>
        <pc:sldMkLst>
          <pc:docMk/>
          <pc:sldMk cId="625691334" sldId="1170"/>
        </pc:sldMkLst>
        <pc:spChg chg="mod">
          <ac:chgData name="Karl Michael Höferl" userId="544d2ce1-0a3b-4706-9dfd-c6d69d0e3c8e" providerId="ADAL" clId="{B5C28CF9-9309-4C44-9C4E-BDDDBB4B4B3E}" dt="2024-12-16T08:51:46.717" v="4382" actId="20577"/>
          <ac:spMkLst>
            <pc:docMk/>
            <pc:sldMk cId="625691334" sldId="1170"/>
            <ac:spMk id="3" creationId="{3FB47196-310D-A458-9E2F-B93D9E64E4AC}"/>
          </ac:spMkLst>
        </pc:spChg>
        <pc:spChg chg="mod">
          <ac:chgData name="Karl Michael Höferl" userId="544d2ce1-0a3b-4706-9dfd-c6d69d0e3c8e" providerId="ADAL" clId="{B5C28CF9-9309-4C44-9C4E-BDDDBB4B4B3E}" dt="2024-12-16T10:00:37.978" v="4515" actId="20577"/>
          <ac:spMkLst>
            <pc:docMk/>
            <pc:sldMk cId="625691334" sldId="1170"/>
            <ac:spMk id="4" creationId="{0A89DD65-59D7-67DC-DE26-2E374E0BE2E2}"/>
          </ac:spMkLst>
        </pc:spChg>
        <pc:spChg chg="mod">
          <ac:chgData name="Karl Michael Höferl" userId="544d2ce1-0a3b-4706-9dfd-c6d69d0e3c8e" providerId="ADAL" clId="{B5C28CF9-9309-4C44-9C4E-BDDDBB4B4B3E}" dt="2024-12-16T08:51:33.798" v="4361" actId="20577"/>
          <ac:spMkLst>
            <pc:docMk/>
            <pc:sldMk cId="625691334" sldId="1170"/>
            <ac:spMk id="5" creationId="{E7458A9C-3160-7A49-465E-9E35B9E47E81}"/>
          </ac:spMkLst>
        </pc:spChg>
        <pc:picChg chg="add mod">
          <ac:chgData name="Karl Michael Höferl" userId="544d2ce1-0a3b-4706-9dfd-c6d69d0e3c8e" providerId="ADAL" clId="{B5C28CF9-9309-4C44-9C4E-BDDDBB4B4B3E}" dt="2024-12-16T10:00:51.260" v="4518" actId="1076"/>
          <ac:picMkLst>
            <pc:docMk/>
            <pc:sldMk cId="625691334" sldId="1170"/>
            <ac:picMk id="8" creationId="{05FDB0C8-EE4B-7A41-B5D0-84C712B2D4BF}"/>
          </ac:picMkLst>
        </pc:picChg>
      </pc:sldChg>
      <pc:sldMasterChg chg="modSldLayout">
        <pc:chgData name="Karl Michael Höferl" userId="544d2ce1-0a3b-4706-9dfd-c6d69d0e3c8e" providerId="ADAL" clId="{B5C28CF9-9309-4C44-9C4E-BDDDBB4B4B3E}" dt="2024-11-26T16:50:04.191" v="837" actId="14100"/>
        <pc:sldMasterMkLst>
          <pc:docMk/>
          <pc:sldMasterMk cId="2449632651" sldId="2147483703"/>
        </pc:sldMasterMkLst>
        <pc:sldLayoutChg chg="modSp mod">
          <pc:chgData name="Karl Michael Höferl" userId="544d2ce1-0a3b-4706-9dfd-c6d69d0e3c8e" providerId="ADAL" clId="{B5C28CF9-9309-4C44-9C4E-BDDDBB4B4B3E}" dt="2024-11-26T16:50:04.191" v="837" actId="14100"/>
          <pc:sldLayoutMkLst>
            <pc:docMk/>
            <pc:sldMasterMk cId="2449632651" sldId="2147483703"/>
            <pc:sldLayoutMk cId="3232414894" sldId="2147483650"/>
          </pc:sldLayoutMkLst>
          <pc:spChg chg="mod">
            <ac:chgData name="Karl Michael Höferl" userId="544d2ce1-0a3b-4706-9dfd-c6d69d0e3c8e" providerId="ADAL" clId="{B5C28CF9-9309-4C44-9C4E-BDDDBB4B4B3E}" dt="2024-11-26T16:50:04.191" v="837" actId="14100"/>
            <ac:spMkLst>
              <pc:docMk/>
              <pc:sldMasterMk cId="2449632651" sldId="2147483703"/>
              <pc:sldLayoutMk cId="3232414894" sldId="2147483650"/>
              <ac:spMk id="3" creationId="{30AF8B8C-65ED-A652-C3D6-15F54289CA21}"/>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Bis Min 9</a:t>
            </a:r>
          </a:p>
        </p:txBody>
      </p:sp>
      <p:sp>
        <p:nvSpPr>
          <p:cNvPr id="4" name="Foliennummernplatzhalter 3"/>
          <p:cNvSpPr>
            <a:spLocks noGrp="1"/>
          </p:cNvSpPr>
          <p:nvPr>
            <p:ph type="sldNum" sz="quarter" idx="5"/>
          </p:nvPr>
        </p:nvSpPr>
        <p:spPr/>
        <p:txBody>
          <a:bodyPr/>
          <a:lstStyle/>
          <a:p>
            <a:fld id="{160CD836-151D-406C-BB8C-1AD153EDB684}" type="slidenum">
              <a:rPr lang="de-DE" smtClean="0"/>
              <a:pPr/>
              <a:t>8</a:t>
            </a:fld>
            <a:endParaRPr lang="de-DE" dirty="0"/>
          </a:p>
        </p:txBody>
      </p:sp>
    </p:spTree>
    <p:extLst>
      <p:ext uri="{BB962C8B-B14F-4D97-AF65-F5344CB8AC3E}">
        <p14:creationId xmlns:p14="http://schemas.microsoft.com/office/powerpoint/2010/main" val="2062809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Kalunborg: Dänemark – Region Seeland zwischen Odensee / Kopenhangen</a:t>
            </a:r>
          </a:p>
        </p:txBody>
      </p:sp>
      <p:sp>
        <p:nvSpPr>
          <p:cNvPr id="4" name="Foliennummernplatzhalter 3"/>
          <p:cNvSpPr>
            <a:spLocks noGrp="1"/>
          </p:cNvSpPr>
          <p:nvPr>
            <p:ph type="sldNum" sz="quarter" idx="5"/>
          </p:nvPr>
        </p:nvSpPr>
        <p:spPr/>
        <p:txBody>
          <a:bodyPr/>
          <a:lstStyle/>
          <a:p>
            <a:fld id="{160CD836-151D-406C-BB8C-1AD153EDB684}" type="slidenum">
              <a:rPr lang="de-DE" smtClean="0"/>
              <a:pPr/>
              <a:t>33</a:t>
            </a:fld>
            <a:endParaRPr lang="de-DE" dirty="0"/>
          </a:p>
        </p:txBody>
      </p:sp>
    </p:spTree>
    <p:extLst>
      <p:ext uri="{BB962C8B-B14F-4D97-AF65-F5344CB8AC3E}">
        <p14:creationId xmlns:p14="http://schemas.microsoft.com/office/powerpoint/2010/main" val="3531445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nutrients</a:t>
            </a:r>
          </a:p>
        </p:txBody>
      </p:sp>
      <p:sp>
        <p:nvSpPr>
          <p:cNvPr id="4" name="Foliennummernplatzhalter 3"/>
          <p:cNvSpPr>
            <a:spLocks noGrp="1"/>
          </p:cNvSpPr>
          <p:nvPr>
            <p:ph type="sldNum" sz="quarter" idx="5"/>
          </p:nvPr>
        </p:nvSpPr>
        <p:spPr/>
        <p:txBody>
          <a:bodyPr/>
          <a:lstStyle/>
          <a:p>
            <a:fld id="{160CD836-151D-406C-BB8C-1AD153EDB684}" type="slidenum">
              <a:rPr lang="de-DE" smtClean="0"/>
              <a:pPr/>
              <a:t>35</a:t>
            </a:fld>
            <a:endParaRPr lang="de-DE" dirty="0"/>
          </a:p>
        </p:txBody>
      </p:sp>
    </p:spTree>
    <p:extLst>
      <p:ext uri="{BB962C8B-B14F-4D97-AF65-F5344CB8AC3E}">
        <p14:creationId xmlns:p14="http://schemas.microsoft.com/office/powerpoint/2010/main" val="332679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 free lunch: all actions have ecological costs</a:t>
            </a:r>
          </a:p>
        </p:txBody>
      </p:sp>
      <p:sp>
        <p:nvSpPr>
          <p:cNvPr id="4" name="Foliennummernplatzhalter 3"/>
          <p:cNvSpPr>
            <a:spLocks noGrp="1"/>
          </p:cNvSpPr>
          <p:nvPr>
            <p:ph type="sldNum" sz="quarter" idx="5"/>
          </p:nvPr>
        </p:nvSpPr>
        <p:spPr/>
        <p:txBody>
          <a:bodyPr/>
          <a:lstStyle/>
          <a:p>
            <a:fld id="{160CD836-151D-406C-BB8C-1AD153EDB684}" type="slidenum">
              <a:rPr lang="de-DE" smtClean="0"/>
              <a:pPr/>
              <a:t>41</a:t>
            </a:fld>
            <a:endParaRPr lang="de-DE" dirty="0"/>
          </a:p>
        </p:txBody>
      </p:sp>
    </p:spTree>
    <p:extLst>
      <p:ext uri="{BB962C8B-B14F-4D97-AF65-F5344CB8AC3E}">
        <p14:creationId xmlns:p14="http://schemas.microsoft.com/office/powerpoint/2010/main" val="887225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1997</a:t>
            </a:r>
          </a:p>
        </p:txBody>
      </p:sp>
      <p:sp>
        <p:nvSpPr>
          <p:cNvPr id="4" name="Foliennummernplatzhalter 3"/>
          <p:cNvSpPr>
            <a:spLocks noGrp="1"/>
          </p:cNvSpPr>
          <p:nvPr>
            <p:ph type="sldNum" sz="quarter" idx="5"/>
          </p:nvPr>
        </p:nvSpPr>
        <p:spPr/>
        <p:txBody>
          <a:bodyPr/>
          <a:lstStyle/>
          <a:p>
            <a:fld id="{160CD836-151D-406C-BB8C-1AD153EDB684}" type="slidenum">
              <a:rPr lang="de-DE" smtClean="0"/>
              <a:pPr/>
              <a:t>42</a:t>
            </a:fld>
            <a:endParaRPr lang="de-DE" dirty="0"/>
          </a:p>
        </p:txBody>
      </p:sp>
    </p:spTree>
    <p:extLst>
      <p:ext uri="{BB962C8B-B14F-4D97-AF65-F5344CB8AC3E}">
        <p14:creationId xmlns:p14="http://schemas.microsoft.com/office/powerpoint/2010/main" val="3557758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Gunter Pauli 2010</a:t>
            </a:r>
          </a:p>
        </p:txBody>
      </p:sp>
      <p:sp>
        <p:nvSpPr>
          <p:cNvPr id="4" name="Foliennummernplatzhalter 3"/>
          <p:cNvSpPr>
            <a:spLocks noGrp="1"/>
          </p:cNvSpPr>
          <p:nvPr>
            <p:ph type="sldNum" sz="quarter" idx="5"/>
          </p:nvPr>
        </p:nvSpPr>
        <p:spPr/>
        <p:txBody>
          <a:bodyPr/>
          <a:lstStyle/>
          <a:p>
            <a:fld id="{160CD836-151D-406C-BB8C-1AD153EDB684}" type="slidenum">
              <a:rPr lang="de-DE" smtClean="0"/>
              <a:pPr/>
              <a:t>50</a:t>
            </a:fld>
            <a:endParaRPr lang="de-DE" dirty="0"/>
          </a:p>
        </p:txBody>
      </p:sp>
    </p:spTree>
    <p:extLst>
      <p:ext uri="{BB962C8B-B14F-4D97-AF65-F5344CB8AC3E}">
        <p14:creationId xmlns:p14="http://schemas.microsoft.com/office/powerpoint/2010/main" val="2078107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Design team: </a:t>
            </a:r>
          </a:p>
          <a:p>
            <a:r>
              <a:rPr lang="en-GB" dirty="0"/>
              <a:t>16 acres of land</a:t>
            </a:r>
          </a:p>
          <a:p>
            <a:r>
              <a:rPr lang="en-GB" dirty="0"/>
              <a:t>20 Students</a:t>
            </a:r>
          </a:p>
          <a:p>
            <a:r>
              <a:rPr lang="en-GB" dirty="0"/>
              <a:t>2 visiting scholars</a:t>
            </a:r>
          </a:p>
          <a:p>
            <a:r>
              <a:rPr lang="en-GB" dirty="0"/>
              <a:t>1 resident advisor</a:t>
            </a:r>
          </a:p>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55</a:t>
            </a:fld>
            <a:endParaRPr lang="de-DE" dirty="0"/>
          </a:p>
        </p:txBody>
      </p:sp>
    </p:spTree>
    <p:extLst>
      <p:ext uri="{BB962C8B-B14F-4D97-AF65-F5344CB8AC3E}">
        <p14:creationId xmlns:p14="http://schemas.microsoft.com/office/powerpoint/2010/main" val="1716406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Design team: </a:t>
            </a:r>
          </a:p>
          <a:p>
            <a:r>
              <a:rPr lang="en-GB" dirty="0"/>
              <a:t>16 acres of land</a:t>
            </a:r>
          </a:p>
          <a:p>
            <a:r>
              <a:rPr lang="en-GB" dirty="0"/>
              <a:t>20 Students</a:t>
            </a:r>
          </a:p>
          <a:p>
            <a:r>
              <a:rPr lang="en-GB" dirty="0"/>
              <a:t>2 visiting scholars</a:t>
            </a:r>
          </a:p>
          <a:p>
            <a:r>
              <a:rPr lang="en-GB" dirty="0"/>
              <a:t>1 resident advisor</a:t>
            </a:r>
          </a:p>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56</a:t>
            </a:fld>
            <a:endParaRPr lang="de-DE" dirty="0"/>
          </a:p>
        </p:txBody>
      </p:sp>
    </p:spTree>
    <p:extLst>
      <p:ext uri="{BB962C8B-B14F-4D97-AF65-F5344CB8AC3E}">
        <p14:creationId xmlns:p14="http://schemas.microsoft.com/office/powerpoint/2010/main" val="2577087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60</a:t>
            </a:fld>
            <a:endParaRPr lang="de-DE" dirty="0"/>
          </a:p>
        </p:txBody>
      </p:sp>
    </p:spTree>
    <p:extLst>
      <p:ext uri="{BB962C8B-B14F-4D97-AF65-F5344CB8AC3E}">
        <p14:creationId xmlns:p14="http://schemas.microsoft.com/office/powerpoint/2010/main" val="306890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Bis Min 9</a:t>
            </a:r>
          </a:p>
        </p:txBody>
      </p:sp>
      <p:sp>
        <p:nvSpPr>
          <p:cNvPr id="4" name="Foliennummernplatzhalter 3"/>
          <p:cNvSpPr>
            <a:spLocks noGrp="1"/>
          </p:cNvSpPr>
          <p:nvPr>
            <p:ph type="sldNum" sz="quarter" idx="5"/>
          </p:nvPr>
        </p:nvSpPr>
        <p:spPr/>
        <p:txBody>
          <a:bodyPr/>
          <a:lstStyle/>
          <a:p>
            <a:fld id="{160CD836-151D-406C-BB8C-1AD153EDB684}" type="slidenum">
              <a:rPr lang="de-DE" smtClean="0"/>
              <a:pPr/>
              <a:t>9</a:t>
            </a:fld>
            <a:endParaRPr lang="de-DE" dirty="0"/>
          </a:p>
        </p:txBody>
      </p:sp>
    </p:spTree>
    <p:extLst>
      <p:ext uri="{BB962C8B-B14F-4D97-AF65-F5344CB8AC3E}">
        <p14:creationId xmlns:p14="http://schemas.microsoft.com/office/powerpoint/2010/main" val="13986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Circle economy, Club of Rome</a:t>
            </a:r>
          </a:p>
        </p:txBody>
      </p:sp>
      <p:sp>
        <p:nvSpPr>
          <p:cNvPr id="4" name="Foliennummernplatzhalter 3"/>
          <p:cNvSpPr>
            <a:spLocks noGrp="1"/>
          </p:cNvSpPr>
          <p:nvPr>
            <p:ph type="sldNum" sz="quarter" idx="5"/>
          </p:nvPr>
        </p:nvSpPr>
        <p:spPr/>
        <p:txBody>
          <a:bodyPr/>
          <a:lstStyle/>
          <a:p>
            <a:fld id="{160CD836-151D-406C-BB8C-1AD153EDB684}" type="slidenum">
              <a:rPr lang="de-DE" smtClean="0"/>
              <a:pPr/>
              <a:t>10</a:t>
            </a:fld>
            <a:endParaRPr lang="de-DE" dirty="0"/>
          </a:p>
        </p:txBody>
      </p:sp>
    </p:spTree>
    <p:extLst>
      <p:ext uri="{BB962C8B-B14F-4D97-AF65-F5344CB8AC3E}">
        <p14:creationId xmlns:p14="http://schemas.microsoft.com/office/powerpoint/2010/main" val="1937922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11</a:t>
            </a:fld>
            <a:endParaRPr lang="de-DE" dirty="0"/>
          </a:p>
        </p:txBody>
      </p:sp>
    </p:spTree>
    <p:extLst>
      <p:ext uri="{BB962C8B-B14F-4D97-AF65-F5344CB8AC3E}">
        <p14:creationId xmlns:p14="http://schemas.microsoft.com/office/powerpoint/2010/main" val="1123077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Hans Sauer </a:t>
            </a:r>
          </a:p>
        </p:txBody>
      </p:sp>
      <p:sp>
        <p:nvSpPr>
          <p:cNvPr id="4" name="Foliennummernplatzhalter 3"/>
          <p:cNvSpPr>
            <a:spLocks noGrp="1"/>
          </p:cNvSpPr>
          <p:nvPr>
            <p:ph type="sldNum" sz="quarter" idx="5"/>
          </p:nvPr>
        </p:nvSpPr>
        <p:spPr/>
        <p:txBody>
          <a:bodyPr/>
          <a:lstStyle/>
          <a:p>
            <a:fld id="{160CD836-151D-406C-BB8C-1AD153EDB684}" type="slidenum">
              <a:rPr lang="de-DE" smtClean="0"/>
              <a:pPr/>
              <a:t>17</a:t>
            </a:fld>
            <a:endParaRPr lang="de-DE" dirty="0"/>
          </a:p>
        </p:txBody>
      </p:sp>
    </p:spTree>
    <p:extLst>
      <p:ext uri="{BB962C8B-B14F-4D97-AF65-F5344CB8AC3E}">
        <p14:creationId xmlns:p14="http://schemas.microsoft.com/office/powerpoint/2010/main" val="287023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All Rs included</a:t>
            </a:r>
          </a:p>
        </p:txBody>
      </p:sp>
      <p:sp>
        <p:nvSpPr>
          <p:cNvPr id="4" name="Foliennummernplatzhalter 3"/>
          <p:cNvSpPr>
            <a:spLocks noGrp="1"/>
          </p:cNvSpPr>
          <p:nvPr>
            <p:ph type="sldNum" sz="quarter" idx="5"/>
          </p:nvPr>
        </p:nvSpPr>
        <p:spPr/>
        <p:txBody>
          <a:bodyPr/>
          <a:lstStyle/>
          <a:p>
            <a:fld id="{160CD836-151D-406C-BB8C-1AD153EDB684}" type="slidenum">
              <a:rPr lang="de-DE" smtClean="0"/>
              <a:pPr/>
              <a:t>19</a:t>
            </a:fld>
            <a:endParaRPr lang="de-DE" dirty="0"/>
          </a:p>
        </p:txBody>
      </p:sp>
    </p:spTree>
    <p:extLst>
      <p:ext uri="{BB962C8B-B14F-4D97-AF65-F5344CB8AC3E}">
        <p14:creationId xmlns:p14="http://schemas.microsoft.com/office/powerpoint/2010/main" val="1033936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All Rs included</a:t>
            </a:r>
          </a:p>
        </p:txBody>
      </p:sp>
      <p:sp>
        <p:nvSpPr>
          <p:cNvPr id="4" name="Foliennummernplatzhalter 3"/>
          <p:cNvSpPr>
            <a:spLocks noGrp="1"/>
          </p:cNvSpPr>
          <p:nvPr>
            <p:ph type="sldNum" sz="quarter" idx="5"/>
          </p:nvPr>
        </p:nvSpPr>
        <p:spPr/>
        <p:txBody>
          <a:bodyPr/>
          <a:lstStyle/>
          <a:p>
            <a:fld id="{160CD836-151D-406C-BB8C-1AD153EDB684}" type="slidenum">
              <a:rPr lang="de-DE" smtClean="0"/>
              <a:pPr/>
              <a:t>20</a:t>
            </a:fld>
            <a:endParaRPr lang="de-DE" dirty="0"/>
          </a:p>
        </p:txBody>
      </p:sp>
    </p:spTree>
    <p:extLst>
      <p:ext uri="{BB962C8B-B14F-4D97-AF65-F5344CB8AC3E}">
        <p14:creationId xmlns:p14="http://schemas.microsoft.com/office/powerpoint/2010/main" val="1140081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All Rs included</a:t>
            </a:r>
          </a:p>
        </p:txBody>
      </p:sp>
      <p:sp>
        <p:nvSpPr>
          <p:cNvPr id="4" name="Foliennummernplatzhalter 3"/>
          <p:cNvSpPr>
            <a:spLocks noGrp="1"/>
          </p:cNvSpPr>
          <p:nvPr>
            <p:ph type="sldNum" sz="quarter" idx="5"/>
          </p:nvPr>
        </p:nvSpPr>
        <p:spPr/>
        <p:txBody>
          <a:bodyPr/>
          <a:lstStyle/>
          <a:p>
            <a:fld id="{160CD836-151D-406C-BB8C-1AD153EDB684}" type="slidenum">
              <a:rPr lang="de-DE" smtClean="0"/>
              <a:pPr/>
              <a:t>21</a:t>
            </a:fld>
            <a:endParaRPr lang="de-DE" dirty="0"/>
          </a:p>
        </p:txBody>
      </p:sp>
    </p:spTree>
    <p:extLst>
      <p:ext uri="{BB962C8B-B14F-4D97-AF65-F5344CB8AC3E}">
        <p14:creationId xmlns:p14="http://schemas.microsoft.com/office/powerpoint/2010/main" val="40195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All Rs included</a:t>
            </a:r>
          </a:p>
        </p:txBody>
      </p:sp>
      <p:sp>
        <p:nvSpPr>
          <p:cNvPr id="4" name="Foliennummernplatzhalter 3"/>
          <p:cNvSpPr>
            <a:spLocks noGrp="1"/>
          </p:cNvSpPr>
          <p:nvPr>
            <p:ph type="sldNum" sz="quarter" idx="5"/>
          </p:nvPr>
        </p:nvSpPr>
        <p:spPr/>
        <p:txBody>
          <a:bodyPr/>
          <a:lstStyle/>
          <a:p>
            <a:fld id="{160CD836-151D-406C-BB8C-1AD153EDB684}" type="slidenum">
              <a:rPr lang="de-DE" smtClean="0"/>
              <a:pPr/>
              <a:t>22</a:t>
            </a:fld>
            <a:endParaRPr lang="de-DE" dirty="0"/>
          </a:p>
        </p:txBody>
      </p:sp>
    </p:spTree>
    <p:extLst>
      <p:ext uri="{BB962C8B-B14F-4D97-AF65-F5344CB8AC3E}">
        <p14:creationId xmlns:p14="http://schemas.microsoft.com/office/powerpoint/2010/main" val="31078874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Intro Circularity</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Intro Circularity</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Intro Circularity</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4" y="1628999"/>
            <a:ext cx="10800675"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Intro Circularity</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10.1016/j.resconrec.2020.104917"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commons.wikimedia.org/w/index.php?curid=75695171"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youtube.com/watch?v=S4xoTGeBWJY"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10.1016/j.resconrec.2020.104917"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oi.org/10.1038/d41586-022-04412-x"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socialdesign.de/wp-content/uploads/2021/02/sdl_CircularSociety_english.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youtube.com/watch?v=t7OsB52a-w8"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10.1016/j.resconrec.2020.104917"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wc.com/gx/en/government-public-services/assets/five-megatrends-implications.pdf"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j.ecolecon.2024.108345"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hyperlink" Target="https://www.seasteading.org/the-eight-great-moral-imperative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cresting.hull.ac.uk/impact/circularity-timeline/"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www.ellenmacarthurfoundation.org/explore?search=the%20origins&amp;sortBy=rel&amp;contentType=Podcast"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commons.wikimedia.org/w/index.php?curid=97566700"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Kalundborg_Eco-industrial_Park#/media/File:Kalundborg_Eco-Industrial_Park_Symbiosis_Map.jpg"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youtube.com/watch?v=Ism7NdQe94I"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upload.wikimedia.org/wikipedia/commons/2/2a/Cradle_to_Cradle.png"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upload.wikimedia.org/wikipedia/commons/2/2a/Cradle_to_Cradle.png" TargetMode="Externa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hyperlink" Target="https://commons.wikimedia.org/w/index.php?curid=9756670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6cCn4eV-yFQ"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e.wikipedia.org/wiki/Klettverschluss#/media/Datei:Micrograph_of_hook_and_loop_fastener,(Velcro_like).jp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jpe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youtube.com/watch?v=EKcK73UBW5I"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biohm.co.uk/" TargetMode="Externa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hyperlink" Target="https://www.beobachter.ch/umwelt/der-pilz-aus-dem-die-mauern-sind-15085"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hyperlink" Target="http://www.product-life.org/en/major-publications/performance-economy"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10.1016/j.resconrec.2020.104917"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https://www.worldbank.org/en/news/infographic/2017/06/06/blue-economy"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youtu.be/NErS2mlaxHI"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10.1016/j.resconrec.2020.104917"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v_Xf3h5b3Y4"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Uog9ULc1KyU"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6600002" y="2709000"/>
            <a:ext cx="4895324" cy="1440000"/>
          </a:xfrm>
        </p:spPr>
        <p:txBody>
          <a:bodyPr/>
          <a:lstStyle/>
          <a:p>
            <a:r>
              <a:rPr lang="en-GB" dirty="0"/>
              <a:t>4 current perspectives on </a:t>
            </a:r>
            <a:br>
              <a:rPr lang="en-GB" dirty="0"/>
            </a:br>
            <a:r>
              <a:rPr lang="en-GB" dirty="0"/>
              <a:t>Circular Economy &amp; influential predecessors </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p:txBody>
          <a:bodyPr/>
          <a:lstStyle/>
          <a:p>
            <a:r>
              <a:rPr lang="en-GB" dirty="0"/>
              <a:t>IL “Introduction to Circular Economy”</a:t>
            </a:r>
            <a:br>
              <a:rPr lang="en-GB" dirty="0"/>
            </a:br>
            <a:r>
              <a:rPr lang="en-GB" dirty="0"/>
              <a:t>WS 24-25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extLst>
              <a:ext uri="{FF2B5EF4-FFF2-40B4-BE49-F238E27FC236}">
                <a16:creationId xmlns:a16="http://schemas.microsoft.com/office/drawing/2014/main" id="{A4745F24-D207-A9C3-7B8F-2B847985E1BF}"/>
              </a:ext>
            </a:extLst>
          </p:cNvPr>
          <p:cNvPicPr>
            <a:picLocks noChangeAspect="1"/>
          </p:cNvPicPr>
          <p:nvPr/>
        </p:nvPicPr>
        <p:blipFill rotWithShape="1">
          <a:blip r:embed="rId2">
            <a:extLst>
              <a:ext uri="{28A0092B-C50C-407E-A947-70E740481C1C}">
                <a14:useLocalDpi xmlns:a14="http://schemas.microsoft.com/office/drawing/2010/main" val="0"/>
              </a:ext>
            </a:extLst>
          </a:blip>
          <a:srcRect l="4896" t="4200" r="8407" b="6562"/>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3"/>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a:xfrm>
            <a:off x="408002" y="549000"/>
            <a:ext cx="8928100" cy="792000"/>
          </a:xfrm>
        </p:spPr>
        <p:txBody>
          <a:bodyPr/>
          <a:lstStyle/>
          <a:p>
            <a:r>
              <a:rPr lang="en-GB"/>
              <a:t>Friant et al.‘s (2020) Reformist Circular Society </a:t>
            </a:r>
            <a:endParaRPr lang="en-GB" dirty="0"/>
          </a:p>
        </p:txBody>
      </p:sp>
      <p:sp>
        <p:nvSpPr>
          <p:cNvPr id="4" name="Inhaltsplatzhalter 3">
            <a:extLst>
              <a:ext uri="{FF2B5EF4-FFF2-40B4-BE49-F238E27FC236}">
                <a16:creationId xmlns:a16="http://schemas.microsoft.com/office/drawing/2014/main" id="{6BE8D862-4684-1075-0125-7D5FBA4F534B}"/>
              </a:ext>
            </a:extLst>
          </p:cNvPr>
          <p:cNvSpPr>
            <a:spLocks noGrp="1"/>
          </p:cNvSpPr>
          <p:nvPr>
            <p:ph idx="1"/>
          </p:nvPr>
        </p:nvSpPr>
        <p:spPr>
          <a:xfrm>
            <a:off x="408000" y="1125001"/>
            <a:ext cx="10728675" cy="5039264"/>
          </a:xfrm>
        </p:spPr>
        <p:txBody>
          <a:bodyPr>
            <a:normAutofit fontScale="92500" lnSpcReduction="20000"/>
          </a:bodyPr>
          <a:lstStyle/>
          <a:p>
            <a:r>
              <a:rPr lang="en-GB" b="1"/>
              <a:t>👉 Vision: </a:t>
            </a:r>
            <a:r>
              <a:rPr lang="en-GB"/>
              <a:t>A fair, abundant, and sustainable society.</a:t>
            </a:r>
          </a:p>
          <a:p>
            <a:pPr lvl="1"/>
            <a:r>
              <a:rPr lang="en-GB"/>
              <a:t>Eco-Economic Decoupling: Aligns sustainability with economic growth.</a:t>
            </a:r>
          </a:p>
          <a:p>
            <a:pPr lvl="1"/>
            <a:r>
              <a:rPr lang="en-GB"/>
              <a:t>Systemic Innovation: Driven by socio-economic, industrial, and env. advancements.</a:t>
            </a:r>
          </a:p>
          <a:p>
            <a:r>
              <a:rPr lang="en-GB" b="1"/>
              <a:t>Key Strategies:</a:t>
            </a:r>
          </a:p>
          <a:p>
            <a:pPr lvl="1"/>
            <a:r>
              <a:rPr lang="en-GB"/>
              <a:t>Technological solutions: Eco-design, industrial symbiosis, product-service systems (PSS) &amp; biomimicry</a:t>
            </a:r>
          </a:p>
          <a:p>
            <a:pPr lvl="1"/>
            <a:r>
              <a:rPr lang="en-GB"/>
              <a:t>Circular Loops: reuse, repair, refurbish, remanufacture, repurpose &amp; recycle</a:t>
            </a:r>
          </a:p>
          <a:p>
            <a:pPr lvl="1"/>
            <a:r>
              <a:rPr lang="en-GB"/>
              <a:t>Stakeholder collaboration &amp; policy alignment</a:t>
            </a:r>
          </a:p>
          <a:p>
            <a:r>
              <a:rPr lang="en-GB" b="1"/>
              <a:t>Goals: </a:t>
            </a:r>
          </a:p>
          <a:p>
            <a:pPr lvl="1"/>
            <a:r>
              <a:rPr lang="en-GB"/>
              <a:t>reform capitalism, not dismantling it</a:t>
            </a:r>
          </a:p>
          <a:p>
            <a:pPr lvl="1"/>
            <a:r>
              <a:rPr lang="en-GB"/>
              <a:t>Fairness &amp; equity 👉 participatory governance</a:t>
            </a:r>
          </a:p>
          <a:p>
            <a:pPr lvl="1"/>
            <a:r>
              <a:rPr lang="en-GB"/>
              <a:t>Prevent collapse 👉 staying within planetary boundaries</a:t>
            </a:r>
            <a:endParaRPr lang="en-GB" dirty="0"/>
          </a:p>
        </p:txBody>
      </p:sp>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pic>
        <p:nvPicPr>
          <p:cNvPr id="7" name="Content Placeholder 7">
            <a:hlinkClick r:id="rId3"/>
            <a:extLst>
              <a:ext uri="{FF2B5EF4-FFF2-40B4-BE49-F238E27FC236}">
                <a16:creationId xmlns:a16="http://schemas.microsoft.com/office/drawing/2014/main" id="{1256D644-141F-00B5-6506-DCD597BC2E9F}"/>
              </a:ext>
            </a:extLst>
          </p:cNvPr>
          <p:cNvPicPr>
            <a:picLocks noChangeAspect="1"/>
          </p:cNvPicPr>
          <p:nvPr/>
        </p:nvPicPr>
        <p:blipFill>
          <a:blip r:embed="rId4"/>
          <a:stretch>
            <a:fillRect/>
          </a:stretch>
        </p:blipFill>
        <p:spPr bwMode="gray">
          <a:xfrm>
            <a:off x="9552000" y="362251"/>
            <a:ext cx="2236975" cy="1957498"/>
          </a:xfrm>
          <a:prstGeom prst="rect">
            <a:avLst/>
          </a:prstGeom>
        </p:spPr>
      </p:pic>
      <p:sp>
        <p:nvSpPr>
          <p:cNvPr id="8" name="Rechteck 7">
            <a:extLst>
              <a:ext uri="{FF2B5EF4-FFF2-40B4-BE49-F238E27FC236}">
                <a16:creationId xmlns:a16="http://schemas.microsoft.com/office/drawing/2014/main" id="{E3EFE2C4-24F1-DAC7-9A64-952125D331B1}"/>
              </a:ext>
            </a:extLst>
          </p:cNvPr>
          <p:cNvSpPr/>
          <p:nvPr/>
        </p:nvSpPr>
        <p:spPr>
          <a:xfrm>
            <a:off x="9768000" y="588169"/>
            <a:ext cx="1021444" cy="807243"/>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352165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p:txBody>
          <a:bodyPr/>
          <a:lstStyle/>
          <a:p>
            <a:r>
              <a:rPr lang="en-GB"/>
              <a:t>Friant et al.‘s (2020) Reformist Circular Society </a:t>
            </a:r>
            <a:endParaRPr lang="en-GB" dirty="0"/>
          </a:p>
        </p:txBody>
      </p:sp>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r>
              <a:rPr lang="en-GB"/>
              <a:t>(Ellen MacArthur Foundation, 2023)</a:t>
            </a:r>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pic>
        <p:nvPicPr>
          <p:cNvPr id="12" name="Picture 2" descr="Book cover">
            <a:extLst>
              <a:ext uri="{FF2B5EF4-FFF2-40B4-BE49-F238E27FC236}">
                <a16:creationId xmlns:a16="http://schemas.microsoft.com/office/drawing/2014/main" id="{D00DEC9D-8407-140E-ADAF-2D166A9231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95324" y="1413000"/>
            <a:ext cx="3012729" cy="453548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descr="Circle Economy">
            <a:extLst>
              <a:ext uri="{FF2B5EF4-FFF2-40B4-BE49-F238E27FC236}">
                <a16:creationId xmlns:a16="http://schemas.microsoft.com/office/drawing/2014/main" id="{5E39798D-0C51-B3DD-E21F-F7D68E0EA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6283" y="1490497"/>
            <a:ext cx="4046433" cy="2277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llen Macarthur Foundation - Solar Impulse Network Multipliers">
            <a:extLst>
              <a:ext uri="{FF2B5EF4-FFF2-40B4-BE49-F238E27FC236}">
                <a16:creationId xmlns:a16="http://schemas.microsoft.com/office/drawing/2014/main" id="{06BBE3FB-8339-2F7B-CCC7-0EDEF69078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1629" y="3182111"/>
            <a:ext cx="2277000" cy="2277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D2D7C8F-0B51-6A10-0BD8-D397E9BC5B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4716816" y="1413000"/>
            <a:ext cx="2963184" cy="453548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439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1640626-636B-0778-36E4-009EB8252AF4}"/>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90A29100-4944-570D-6E57-D6080ADB4B63}"/>
              </a:ext>
            </a:extLst>
          </p:cNvPr>
          <p:cNvSpPr>
            <a:spLocks noGrp="1"/>
          </p:cNvSpPr>
          <p:nvPr>
            <p:ph type="title"/>
          </p:nvPr>
        </p:nvSpPr>
        <p:spPr>
          <a:xfrm>
            <a:off x="695326" y="549000"/>
            <a:ext cx="5040674" cy="792000"/>
          </a:xfrm>
        </p:spPr>
        <p:txBody>
          <a:bodyPr/>
          <a:lstStyle/>
          <a:p>
            <a:pPr>
              <a:lnSpc>
                <a:spcPct val="150000"/>
              </a:lnSpc>
            </a:pPr>
            <a:r>
              <a:rPr lang="en-GB" dirty="0"/>
              <a:t>Digression: Raworth’s (2017) “Doughnut Economics”</a:t>
            </a:r>
          </a:p>
        </p:txBody>
      </p:sp>
      <p:sp>
        <p:nvSpPr>
          <p:cNvPr id="5" name="Datumsplatzhalter 4">
            <a:extLst>
              <a:ext uri="{FF2B5EF4-FFF2-40B4-BE49-F238E27FC236}">
                <a16:creationId xmlns:a16="http://schemas.microsoft.com/office/drawing/2014/main" id="{33177350-48AC-3ABA-5185-8A38FC2BC8FE}"/>
              </a:ext>
            </a:extLst>
          </p:cNvPr>
          <p:cNvSpPr>
            <a:spLocks noGrp="1"/>
          </p:cNvSpPr>
          <p:nvPr>
            <p:ph type="dt" sz="half" idx="10"/>
          </p:nvPr>
        </p:nvSpPr>
        <p:spPr/>
        <p:txBody>
          <a:bodyPr/>
          <a:lstStyle/>
          <a:p>
            <a:r>
              <a:rPr lang="en-GB"/>
              <a:t>(Raworth, 2017:64; DoughnutEconomics, CC BY-SA 4.0, Wikimedia)</a:t>
            </a:r>
            <a:endParaRPr lang="en-GB" dirty="0"/>
          </a:p>
        </p:txBody>
      </p:sp>
      <p:sp>
        <p:nvSpPr>
          <p:cNvPr id="6" name="Fußzeilenplatzhalter 5">
            <a:extLst>
              <a:ext uri="{FF2B5EF4-FFF2-40B4-BE49-F238E27FC236}">
                <a16:creationId xmlns:a16="http://schemas.microsoft.com/office/drawing/2014/main" id="{2B7306DF-62C7-FF69-5370-98A64178DD76}"/>
              </a:ext>
            </a:extLst>
          </p:cNvPr>
          <p:cNvSpPr>
            <a:spLocks noGrp="1"/>
          </p:cNvSpPr>
          <p:nvPr>
            <p:ph type="ftr" sz="quarter" idx="11"/>
          </p:nvPr>
        </p:nvSpPr>
        <p:spPr/>
        <p:txBody>
          <a:bodyPr/>
          <a:lstStyle/>
          <a:p>
            <a:r>
              <a:rPr lang="en-GB"/>
              <a:t>KMH / Intro Circularity</a:t>
            </a:r>
            <a:endParaRPr lang="en-GB" dirty="0"/>
          </a:p>
        </p:txBody>
      </p:sp>
      <p:pic>
        <p:nvPicPr>
          <p:cNvPr id="3074" name="Picture 2" descr="undefined">
            <a:hlinkClick r:id="rId2"/>
            <a:extLst>
              <a:ext uri="{FF2B5EF4-FFF2-40B4-BE49-F238E27FC236}">
                <a16:creationId xmlns:a16="http://schemas.microsoft.com/office/drawing/2014/main" id="{B99C798D-CECF-DD2D-BDD9-B9BE470A2FA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186"/>
          <a:stretch/>
        </p:blipFill>
        <p:spPr bwMode="auto">
          <a:xfrm>
            <a:off x="5541824" y="-126928"/>
            <a:ext cx="6741866" cy="6147929"/>
          </a:xfrm>
          <a:prstGeom prst="rect">
            <a:avLst/>
          </a:prstGeom>
          <a:noFill/>
          <a:extLst>
            <a:ext uri="{909E8E84-426E-40DD-AFC4-6F175D3DCCD1}">
              <a14:hiddenFill xmlns:a14="http://schemas.microsoft.com/office/drawing/2010/main">
                <a:solidFill>
                  <a:srgbClr val="FFFFFF"/>
                </a:solidFill>
              </a14:hiddenFill>
            </a:ext>
          </a:extLst>
        </p:spPr>
      </p:pic>
      <p:pic>
        <p:nvPicPr>
          <p:cNvPr id="7" name="Inhaltsplatzhalter 7">
            <a:extLst>
              <a:ext uri="{FF2B5EF4-FFF2-40B4-BE49-F238E27FC236}">
                <a16:creationId xmlns:a16="http://schemas.microsoft.com/office/drawing/2014/main" id="{F6AFD069-FAFD-A2AB-F044-D80E13AED257}"/>
              </a:ext>
            </a:extLst>
          </p:cNvPr>
          <p:cNvPicPr>
            <a:picLocks noChangeAspect="1"/>
          </p:cNvPicPr>
          <p:nvPr/>
        </p:nvPicPr>
        <p:blipFill>
          <a:blip r:embed="rId4"/>
          <a:stretch>
            <a:fillRect/>
          </a:stretch>
        </p:blipFill>
        <p:spPr bwMode="gray">
          <a:xfrm>
            <a:off x="480000" y="2708999"/>
            <a:ext cx="4482242" cy="3082663"/>
          </a:xfrm>
          <a:prstGeom prst="rect">
            <a:avLst/>
          </a:prstGeom>
        </p:spPr>
      </p:pic>
    </p:spTree>
    <p:extLst>
      <p:ext uri="{BB962C8B-B14F-4D97-AF65-F5344CB8AC3E}">
        <p14:creationId xmlns:p14="http://schemas.microsoft.com/office/powerpoint/2010/main" val="2583635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05B1ABA-96A8-AA36-3A67-FB99F86251FE}"/>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E376060C-D220-2D11-8995-EAA52137322A}"/>
              </a:ext>
            </a:extLst>
          </p:cNvPr>
          <p:cNvSpPr>
            <a:spLocks noGrp="1"/>
          </p:cNvSpPr>
          <p:nvPr>
            <p:ph type="title"/>
          </p:nvPr>
        </p:nvSpPr>
        <p:spPr/>
        <p:txBody>
          <a:bodyPr/>
          <a:lstStyle/>
          <a:p>
            <a:pPr>
              <a:lnSpc>
                <a:spcPct val="150000"/>
              </a:lnSpc>
            </a:pPr>
            <a:r>
              <a:rPr lang="en-GB"/>
              <a:t>Friant et al.‘s (2020) Reformist Circular Society</a:t>
            </a:r>
            <a:br>
              <a:rPr lang="en-GB"/>
            </a:br>
            <a:r>
              <a:rPr lang="en-GB"/>
              <a:t>&amp; its perspective on growth </a:t>
            </a:r>
            <a:endParaRPr lang="en-GB" dirty="0"/>
          </a:p>
        </p:txBody>
      </p:sp>
      <p:pic>
        <p:nvPicPr>
          <p:cNvPr id="8" name="Inhaltsplatzhalter 7">
            <a:extLst>
              <a:ext uri="{FF2B5EF4-FFF2-40B4-BE49-F238E27FC236}">
                <a16:creationId xmlns:a16="http://schemas.microsoft.com/office/drawing/2014/main" id="{30ED890C-3466-B0EE-A4CB-B652CD6D7530}"/>
              </a:ext>
            </a:extLst>
          </p:cNvPr>
          <p:cNvPicPr>
            <a:picLocks noGrp="1" noChangeAspect="1"/>
          </p:cNvPicPr>
          <p:nvPr>
            <p:ph idx="1"/>
          </p:nvPr>
        </p:nvPicPr>
        <p:blipFill>
          <a:blip r:embed="rId2"/>
          <a:stretch>
            <a:fillRect/>
          </a:stretch>
        </p:blipFill>
        <p:spPr>
          <a:xfrm>
            <a:off x="5664000" y="1542187"/>
            <a:ext cx="4944705" cy="4535488"/>
          </a:xfrm>
        </p:spPr>
      </p:pic>
      <p:sp>
        <p:nvSpPr>
          <p:cNvPr id="5" name="Datumsplatzhalter 4">
            <a:extLst>
              <a:ext uri="{FF2B5EF4-FFF2-40B4-BE49-F238E27FC236}">
                <a16:creationId xmlns:a16="http://schemas.microsoft.com/office/drawing/2014/main" id="{B733917C-BC1A-8D1E-C42D-AF972F162B58}"/>
              </a:ext>
            </a:extLst>
          </p:cNvPr>
          <p:cNvSpPr>
            <a:spLocks noGrp="1"/>
          </p:cNvSpPr>
          <p:nvPr>
            <p:ph type="dt" sz="half" idx="10"/>
          </p:nvPr>
        </p:nvSpPr>
        <p:spPr/>
        <p:txBody>
          <a:bodyPr/>
          <a:lstStyle/>
          <a:p>
            <a:r>
              <a:rPr lang="en-GB"/>
              <a:t>(Raworth, 2017:251)</a:t>
            </a:r>
            <a:endParaRPr lang="en-GB" dirty="0"/>
          </a:p>
        </p:txBody>
      </p:sp>
      <p:sp>
        <p:nvSpPr>
          <p:cNvPr id="6" name="Fußzeilenplatzhalter 5">
            <a:extLst>
              <a:ext uri="{FF2B5EF4-FFF2-40B4-BE49-F238E27FC236}">
                <a16:creationId xmlns:a16="http://schemas.microsoft.com/office/drawing/2014/main" id="{3A32985F-1E0D-03CD-38BC-A4F0B88F055E}"/>
              </a:ext>
            </a:extLst>
          </p:cNvPr>
          <p:cNvSpPr>
            <a:spLocks noGrp="1"/>
          </p:cNvSpPr>
          <p:nvPr>
            <p:ph type="ftr" sz="quarter" idx="11"/>
          </p:nvPr>
        </p:nvSpPr>
        <p:spPr/>
        <p:txBody>
          <a:bodyPr/>
          <a:lstStyle/>
          <a:p>
            <a:r>
              <a:rPr lang="en-GB"/>
              <a:t>KMH / Intro Circularity</a:t>
            </a:r>
            <a:endParaRPr lang="en-GB" dirty="0"/>
          </a:p>
        </p:txBody>
      </p:sp>
    </p:spTree>
    <p:extLst>
      <p:ext uri="{BB962C8B-B14F-4D97-AF65-F5344CB8AC3E}">
        <p14:creationId xmlns:p14="http://schemas.microsoft.com/office/powerpoint/2010/main" val="393927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p:txBody>
          <a:bodyPr/>
          <a:lstStyle/>
          <a:p>
            <a:r>
              <a:rPr lang="en-GB"/>
              <a:t>Friant et al.‘s (2020) Reformist Circular Society </a:t>
            </a:r>
            <a:endParaRPr lang="en-GB" dirty="0"/>
          </a:p>
        </p:txBody>
      </p:sp>
      <p:pic>
        <p:nvPicPr>
          <p:cNvPr id="9" name="Content Placeholder 8">
            <a:hlinkClick r:id="rId2"/>
            <a:extLst>
              <a:ext uri="{FF2B5EF4-FFF2-40B4-BE49-F238E27FC236}">
                <a16:creationId xmlns:a16="http://schemas.microsoft.com/office/drawing/2014/main" id="{58C4630E-77DF-C857-2648-F9DB40CA4C9F}"/>
              </a:ext>
            </a:extLst>
          </p:cNvPr>
          <p:cNvPicPr>
            <a:picLocks noGrp="1" noChangeAspect="1"/>
          </p:cNvPicPr>
          <p:nvPr>
            <p:ph idx="1"/>
          </p:nvPr>
        </p:nvPicPr>
        <p:blipFill>
          <a:blip r:embed="rId3"/>
          <a:stretch>
            <a:fillRect/>
          </a:stretch>
        </p:blipFill>
        <p:spPr>
          <a:xfrm>
            <a:off x="2352001" y="1553680"/>
            <a:ext cx="7414974" cy="4182442"/>
          </a:xfrm>
        </p:spPr>
      </p:pic>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r>
              <a:rPr lang="en-GB"/>
              <a:t>(Ellen MacArthur Foundation, 2023)</a:t>
            </a:r>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spTree>
    <p:extLst>
      <p:ext uri="{BB962C8B-B14F-4D97-AF65-F5344CB8AC3E}">
        <p14:creationId xmlns:p14="http://schemas.microsoft.com/office/powerpoint/2010/main" val="905264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a:xfrm>
            <a:off x="408000" y="549000"/>
            <a:ext cx="8928100" cy="792000"/>
          </a:xfrm>
        </p:spPr>
        <p:txBody>
          <a:bodyPr/>
          <a:lstStyle/>
          <a:p>
            <a:r>
              <a:rPr lang="en-GB"/>
              <a:t>Friant et al.‘s (2020) Transformational Circular Society</a:t>
            </a:r>
            <a:endParaRPr lang="en-GB" dirty="0"/>
          </a:p>
        </p:txBody>
      </p:sp>
      <p:sp>
        <p:nvSpPr>
          <p:cNvPr id="4" name="Inhaltsplatzhalter 3">
            <a:extLst>
              <a:ext uri="{FF2B5EF4-FFF2-40B4-BE49-F238E27FC236}">
                <a16:creationId xmlns:a16="http://schemas.microsoft.com/office/drawing/2014/main" id="{6BE8D862-4684-1075-0125-7D5FBA4F534B}"/>
              </a:ext>
            </a:extLst>
          </p:cNvPr>
          <p:cNvSpPr>
            <a:spLocks noGrp="1"/>
          </p:cNvSpPr>
          <p:nvPr>
            <p:ph idx="1"/>
          </p:nvPr>
        </p:nvSpPr>
        <p:spPr>
          <a:xfrm>
            <a:off x="695324" y="1125001"/>
            <a:ext cx="10728675" cy="5039264"/>
          </a:xfrm>
        </p:spPr>
        <p:txBody>
          <a:bodyPr>
            <a:normAutofit lnSpcReduction="10000"/>
          </a:bodyPr>
          <a:lstStyle/>
          <a:p>
            <a:r>
              <a:rPr lang="en-GB" b="1" dirty="0"/>
              <a:t>👉 Systemic transformation: </a:t>
            </a:r>
            <a:br>
              <a:rPr lang="en-GB" b="1" dirty="0"/>
            </a:br>
            <a:r>
              <a:rPr lang="en-GB" b="1" dirty="0"/>
              <a:t>post-capitalist society focused on sufficiency, simplicity &amp; localisation</a:t>
            </a:r>
          </a:p>
          <a:p>
            <a:pPr lvl="1"/>
            <a:r>
              <a:rPr lang="en-GB" dirty="0"/>
              <a:t>Social equity: fair distribution of resources &amp; power = just &amp; regenerative</a:t>
            </a:r>
          </a:p>
          <a:p>
            <a:pPr lvl="1"/>
            <a:r>
              <a:rPr lang="en-GB" dirty="0"/>
              <a:t>Harmony with Nature: human wellbeing &gt; economic growth</a:t>
            </a:r>
          </a:p>
          <a:p>
            <a:r>
              <a:rPr lang="en-GB" b="1" dirty="0"/>
              <a:t>Key Strategies:</a:t>
            </a:r>
          </a:p>
          <a:p>
            <a:pPr lvl="1"/>
            <a:r>
              <a:rPr lang="en-GB" dirty="0"/>
              <a:t>Sufficiency &amp; simplicity: refuse, reduce, reuse, repair, refurbish</a:t>
            </a:r>
          </a:p>
          <a:p>
            <a:pPr lvl="1"/>
            <a:r>
              <a:rPr lang="en-GB" dirty="0"/>
              <a:t>Localised production &amp; participatory governance</a:t>
            </a:r>
          </a:p>
          <a:p>
            <a:pPr lvl="1"/>
            <a:r>
              <a:rPr lang="en-GB" dirty="0"/>
              <a:t>Cultural shift: care, stewardship &amp; mutualism with nature</a:t>
            </a:r>
          </a:p>
          <a:p>
            <a:r>
              <a:rPr lang="en-GB" b="1" dirty="0"/>
              <a:t>Goals: </a:t>
            </a:r>
            <a:r>
              <a:rPr lang="en-GB" dirty="0"/>
              <a:t>from growth-based to well-being-focused systems</a:t>
            </a:r>
          </a:p>
          <a:p>
            <a:pPr lvl="1"/>
            <a:r>
              <a:rPr lang="en-GB" dirty="0"/>
              <a:t>Empower local communities 👉 justice, collaboration &amp; regeneration</a:t>
            </a:r>
          </a:p>
        </p:txBody>
      </p:sp>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pic>
        <p:nvPicPr>
          <p:cNvPr id="7" name="Content Placeholder 7">
            <a:hlinkClick r:id="rId2"/>
            <a:extLst>
              <a:ext uri="{FF2B5EF4-FFF2-40B4-BE49-F238E27FC236}">
                <a16:creationId xmlns:a16="http://schemas.microsoft.com/office/drawing/2014/main" id="{1256D644-141F-00B5-6506-DCD597BC2E9F}"/>
              </a:ext>
            </a:extLst>
          </p:cNvPr>
          <p:cNvPicPr>
            <a:picLocks noChangeAspect="1"/>
          </p:cNvPicPr>
          <p:nvPr/>
        </p:nvPicPr>
        <p:blipFill>
          <a:blip r:embed="rId3"/>
          <a:stretch>
            <a:fillRect/>
          </a:stretch>
        </p:blipFill>
        <p:spPr bwMode="gray">
          <a:xfrm>
            <a:off x="9552000" y="362251"/>
            <a:ext cx="2236975" cy="1957498"/>
          </a:xfrm>
          <a:prstGeom prst="rect">
            <a:avLst/>
          </a:prstGeom>
        </p:spPr>
      </p:pic>
      <p:sp>
        <p:nvSpPr>
          <p:cNvPr id="8" name="Rechteck 7">
            <a:extLst>
              <a:ext uri="{FF2B5EF4-FFF2-40B4-BE49-F238E27FC236}">
                <a16:creationId xmlns:a16="http://schemas.microsoft.com/office/drawing/2014/main" id="{EF5D73D6-C6F6-7722-AE7D-7B0289B10FF8}"/>
              </a:ext>
            </a:extLst>
          </p:cNvPr>
          <p:cNvSpPr/>
          <p:nvPr/>
        </p:nvSpPr>
        <p:spPr>
          <a:xfrm>
            <a:off x="9768000" y="1397757"/>
            <a:ext cx="1021444" cy="951243"/>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893306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EEE0D90-3E88-351B-ABDD-DB815186A177}"/>
              </a:ext>
            </a:extLst>
          </p:cNvPr>
          <p:cNvSpPr>
            <a:spLocks noGrp="1"/>
          </p:cNvSpPr>
          <p:nvPr>
            <p:ph type="sldNum" sz="quarter" idx="12"/>
          </p:nvPr>
        </p:nvSpPr>
        <p:spPr/>
        <p:txBody>
          <a:bodyPr/>
          <a:lstStyle/>
          <a:p>
            <a:fld id="{D836C0FE-70CA-4950-82D6-CF602CC2B770}" type="slidenum">
              <a:rPr lang="de-DE" smtClean="0"/>
              <a:t>16</a:t>
            </a:fld>
            <a:endParaRPr lang="de-DE" dirty="0"/>
          </a:p>
        </p:txBody>
      </p:sp>
      <p:sp>
        <p:nvSpPr>
          <p:cNvPr id="3" name="Titel 2">
            <a:extLst>
              <a:ext uri="{FF2B5EF4-FFF2-40B4-BE49-F238E27FC236}">
                <a16:creationId xmlns:a16="http://schemas.microsoft.com/office/drawing/2014/main" id="{3FB47196-310D-A458-9E2F-B93D9E64E4AC}"/>
              </a:ext>
            </a:extLst>
          </p:cNvPr>
          <p:cNvSpPr>
            <a:spLocks noGrp="1"/>
          </p:cNvSpPr>
          <p:nvPr>
            <p:ph type="title"/>
          </p:nvPr>
        </p:nvSpPr>
        <p:spPr/>
        <p:txBody>
          <a:bodyPr/>
          <a:lstStyle/>
          <a:p>
            <a:r>
              <a:rPr lang="en-GB" dirty="0"/>
              <a:t>Digression: Degrowth?</a:t>
            </a:r>
          </a:p>
        </p:txBody>
      </p:sp>
      <p:sp>
        <p:nvSpPr>
          <p:cNvPr id="4" name="Inhaltsplatzhalter 3">
            <a:extLst>
              <a:ext uri="{FF2B5EF4-FFF2-40B4-BE49-F238E27FC236}">
                <a16:creationId xmlns:a16="http://schemas.microsoft.com/office/drawing/2014/main" id="{0A89DD65-59D7-67DC-DE26-2E374E0BE2E2}"/>
              </a:ext>
            </a:extLst>
          </p:cNvPr>
          <p:cNvSpPr>
            <a:spLocks noGrp="1"/>
          </p:cNvSpPr>
          <p:nvPr>
            <p:ph idx="1"/>
          </p:nvPr>
        </p:nvSpPr>
        <p:spPr>
          <a:xfrm>
            <a:off x="695324" y="1197001"/>
            <a:ext cx="7486161" cy="4967264"/>
          </a:xfrm>
        </p:spPr>
        <p:txBody>
          <a:bodyPr>
            <a:normAutofit fontScale="92500"/>
          </a:bodyPr>
          <a:lstStyle/>
          <a:p>
            <a:r>
              <a:rPr lang="en-US" b="1" dirty="0"/>
              <a:t>👉 economic &amp; social movement advocating for reducing consumption &amp; production to achieve ecological sustainability &amp; social well-being</a:t>
            </a:r>
          </a:p>
          <a:p>
            <a:r>
              <a:rPr lang="en-US" b="1" dirty="0"/>
              <a:t>Principles:</a:t>
            </a:r>
          </a:p>
          <a:p>
            <a:pPr lvl="1"/>
            <a:r>
              <a:rPr lang="en-US" dirty="0"/>
              <a:t>Sufficiency: </a:t>
            </a:r>
            <a:r>
              <a:rPr lang="en-US" dirty="0" err="1"/>
              <a:t>Prioritise</a:t>
            </a:r>
            <a:r>
              <a:rPr lang="en-US" dirty="0"/>
              <a:t> "enough"</a:t>
            </a:r>
          </a:p>
          <a:p>
            <a:pPr lvl="1"/>
            <a:r>
              <a:rPr lang="en-US" dirty="0"/>
              <a:t>Redistribution: Fairness in resource use &amp; wealth distribution</a:t>
            </a:r>
          </a:p>
          <a:p>
            <a:pPr lvl="1"/>
            <a:r>
              <a:rPr lang="en-US" dirty="0" err="1"/>
              <a:t>Localisation</a:t>
            </a:r>
            <a:r>
              <a:rPr lang="en-US" dirty="0"/>
              <a:t>: Support local economies</a:t>
            </a:r>
          </a:p>
          <a:p>
            <a:pPr lvl="1"/>
            <a:r>
              <a:rPr lang="en-US" dirty="0"/>
              <a:t>Ecological Regeneration: </a:t>
            </a:r>
            <a:br>
              <a:rPr lang="en-US" dirty="0"/>
            </a:br>
            <a:r>
              <a:rPr lang="en-US" dirty="0"/>
              <a:t>Restore ecosystems 👉 </a:t>
            </a:r>
            <a:r>
              <a:rPr lang="en-US" dirty="0" err="1"/>
              <a:t>prioritise</a:t>
            </a:r>
            <a:r>
              <a:rPr lang="en-US" dirty="0"/>
              <a:t> long-term environmental health</a:t>
            </a:r>
          </a:p>
          <a:p>
            <a:r>
              <a:rPr lang="en-US" b="1" dirty="0"/>
              <a:t>Critique: </a:t>
            </a:r>
            <a:r>
              <a:rPr lang="en-US" dirty="0"/>
              <a:t>challenging current economic structures = unrealistic</a:t>
            </a:r>
          </a:p>
        </p:txBody>
      </p:sp>
      <p:sp>
        <p:nvSpPr>
          <p:cNvPr id="5" name="Datumsplatzhalter 4">
            <a:extLst>
              <a:ext uri="{FF2B5EF4-FFF2-40B4-BE49-F238E27FC236}">
                <a16:creationId xmlns:a16="http://schemas.microsoft.com/office/drawing/2014/main" id="{E7458A9C-3160-7A49-465E-9E35B9E47E81}"/>
              </a:ext>
            </a:extLst>
          </p:cNvPr>
          <p:cNvSpPr>
            <a:spLocks noGrp="1"/>
          </p:cNvSpPr>
          <p:nvPr>
            <p:ph type="dt" sz="half" idx="10"/>
          </p:nvPr>
        </p:nvSpPr>
        <p:spPr/>
        <p:txBody>
          <a:bodyPr/>
          <a:lstStyle/>
          <a:p>
            <a:r>
              <a:rPr lang="de-DE"/>
              <a:t>((Hickel et al., 2022))</a:t>
            </a:r>
            <a:endParaRPr lang="de-DE" dirty="0"/>
          </a:p>
        </p:txBody>
      </p:sp>
      <p:sp>
        <p:nvSpPr>
          <p:cNvPr id="6" name="Fußzeilenplatzhalter 5">
            <a:extLst>
              <a:ext uri="{FF2B5EF4-FFF2-40B4-BE49-F238E27FC236}">
                <a16:creationId xmlns:a16="http://schemas.microsoft.com/office/drawing/2014/main" id="{3164215E-CE6E-B64A-3E39-1882A6287937}"/>
              </a:ext>
            </a:extLst>
          </p:cNvPr>
          <p:cNvSpPr>
            <a:spLocks noGrp="1"/>
          </p:cNvSpPr>
          <p:nvPr>
            <p:ph type="ftr" sz="quarter" idx="11"/>
          </p:nvPr>
        </p:nvSpPr>
        <p:spPr/>
        <p:txBody>
          <a:bodyPr/>
          <a:lstStyle/>
          <a:p>
            <a:r>
              <a:rPr lang="de-DE"/>
              <a:t>KMH / Intro Circularity</a:t>
            </a:r>
            <a:endParaRPr lang="de-DE" dirty="0"/>
          </a:p>
        </p:txBody>
      </p:sp>
      <p:pic>
        <p:nvPicPr>
          <p:cNvPr id="8" name="Picture 7">
            <a:hlinkClick r:id="rId2"/>
            <a:extLst>
              <a:ext uri="{FF2B5EF4-FFF2-40B4-BE49-F238E27FC236}">
                <a16:creationId xmlns:a16="http://schemas.microsoft.com/office/drawing/2014/main" id="{05FDB0C8-EE4B-7A41-B5D0-84C712B2D4BF}"/>
              </a:ext>
            </a:extLst>
          </p:cNvPr>
          <p:cNvPicPr>
            <a:picLocks noChangeAspect="1"/>
          </p:cNvPicPr>
          <p:nvPr/>
        </p:nvPicPr>
        <p:blipFill>
          <a:blip r:embed="rId3"/>
          <a:stretch>
            <a:fillRect/>
          </a:stretch>
        </p:blipFill>
        <p:spPr>
          <a:xfrm>
            <a:off x="8575066" y="1918342"/>
            <a:ext cx="2920934" cy="3910132"/>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625691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a:xfrm>
            <a:off x="408000" y="549000"/>
            <a:ext cx="8928100" cy="792000"/>
          </a:xfrm>
        </p:spPr>
        <p:txBody>
          <a:bodyPr/>
          <a:lstStyle/>
          <a:p>
            <a:r>
              <a:rPr lang="en-GB"/>
              <a:t>Friant et al.‘s (2020) Transformational Circular Society</a:t>
            </a:r>
            <a:endParaRPr lang="en-GB" dirty="0"/>
          </a:p>
        </p:txBody>
      </p:sp>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pic>
        <p:nvPicPr>
          <p:cNvPr id="14" name="Inhaltsplatzhalter 13">
            <a:extLst>
              <a:ext uri="{FF2B5EF4-FFF2-40B4-BE49-F238E27FC236}">
                <a16:creationId xmlns:a16="http://schemas.microsoft.com/office/drawing/2014/main" id="{12449C97-827D-0ED5-E255-8F67B258B942}"/>
              </a:ext>
            </a:extLst>
          </p:cNvPr>
          <p:cNvPicPr>
            <a:picLocks noGrp="1" noChangeAspect="1"/>
          </p:cNvPicPr>
          <p:nvPr>
            <p:ph idx="1"/>
          </p:nvPr>
        </p:nvPicPr>
        <p:blipFill>
          <a:blip r:embed="rId3"/>
          <a:stretch>
            <a:fillRect/>
          </a:stretch>
        </p:blipFill>
        <p:spPr>
          <a:xfrm>
            <a:off x="696000" y="1485000"/>
            <a:ext cx="3339636" cy="4535488"/>
          </a:xfrm>
          <a:prstGeom prst="rect">
            <a:avLst/>
          </a:prstGeom>
          <a:ln w="6350">
            <a:solidFill>
              <a:schemeClr val="tx1"/>
            </a:solidFill>
          </a:ln>
          <a:effectLst>
            <a:outerShdw blurRad="254000" dist="107763" dir="2699994" algn="tl">
              <a:prstClr val="black">
                <a:alpha val="40000"/>
              </a:prstClr>
            </a:outerShdw>
          </a:effectLst>
        </p:spPr>
      </p:pic>
      <p:pic>
        <p:nvPicPr>
          <p:cNvPr id="16" name="Grafik 15">
            <a:hlinkClick r:id="rId4"/>
            <a:extLst>
              <a:ext uri="{FF2B5EF4-FFF2-40B4-BE49-F238E27FC236}">
                <a16:creationId xmlns:a16="http://schemas.microsoft.com/office/drawing/2014/main" id="{7785B8AD-868D-770A-AFA3-A388D2A1A415}"/>
              </a:ext>
            </a:extLst>
          </p:cNvPr>
          <p:cNvPicPr>
            <a:picLocks noChangeAspect="1"/>
          </p:cNvPicPr>
          <p:nvPr/>
        </p:nvPicPr>
        <p:blipFill>
          <a:blip r:embed="rId5"/>
          <a:stretch>
            <a:fillRect/>
          </a:stretch>
        </p:blipFill>
        <p:spPr>
          <a:xfrm>
            <a:off x="8197818" y="1485000"/>
            <a:ext cx="3200166" cy="4535488"/>
          </a:xfrm>
          <a:prstGeom prst="rect">
            <a:avLst/>
          </a:prstGeom>
          <a:ln w="6350">
            <a:solidFill>
              <a:schemeClr val="tx1"/>
            </a:solidFill>
          </a:ln>
          <a:effectLst>
            <a:outerShdw blurRad="254000" dist="107763" dir="2699994" algn="tl">
              <a:prstClr val="black">
                <a:alpha val="40000"/>
              </a:prstClr>
            </a:outerShdw>
          </a:effectLst>
        </p:spPr>
      </p:pic>
      <p:pic>
        <p:nvPicPr>
          <p:cNvPr id="20" name="Grafik 19">
            <a:extLst>
              <a:ext uri="{FF2B5EF4-FFF2-40B4-BE49-F238E27FC236}">
                <a16:creationId xmlns:a16="http://schemas.microsoft.com/office/drawing/2014/main" id="{B695451E-F7D5-7CC4-6FDC-AC8FD4B3A795}"/>
              </a:ext>
            </a:extLst>
          </p:cNvPr>
          <p:cNvPicPr>
            <a:picLocks noChangeAspect="1"/>
          </p:cNvPicPr>
          <p:nvPr/>
        </p:nvPicPr>
        <p:blipFill>
          <a:blip r:embed="rId6"/>
          <a:stretch>
            <a:fillRect/>
          </a:stretch>
        </p:blipFill>
        <p:spPr>
          <a:xfrm>
            <a:off x="4636611" y="2853225"/>
            <a:ext cx="3010974" cy="1397524"/>
          </a:xfrm>
          <a:prstGeom prst="rect">
            <a:avLst/>
          </a:prstGeom>
        </p:spPr>
      </p:pic>
    </p:spTree>
    <p:extLst>
      <p:ext uri="{BB962C8B-B14F-4D97-AF65-F5344CB8AC3E}">
        <p14:creationId xmlns:p14="http://schemas.microsoft.com/office/powerpoint/2010/main" val="487805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a:xfrm>
            <a:off x="408000" y="549000"/>
            <a:ext cx="8928100" cy="792000"/>
          </a:xfrm>
        </p:spPr>
        <p:txBody>
          <a:bodyPr/>
          <a:lstStyle/>
          <a:p>
            <a:r>
              <a:rPr lang="en-GB"/>
              <a:t>Friant et al.‘s (2020) Transformational Circular Society</a:t>
            </a:r>
            <a:endParaRPr lang="en-GB" dirty="0"/>
          </a:p>
        </p:txBody>
      </p:sp>
      <p:pic>
        <p:nvPicPr>
          <p:cNvPr id="9" name="Inhaltsplatzhalter 8">
            <a:hlinkClick r:id="rId2"/>
            <a:extLst>
              <a:ext uri="{FF2B5EF4-FFF2-40B4-BE49-F238E27FC236}">
                <a16:creationId xmlns:a16="http://schemas.microsoft.com/office/drawing/2014/main" id="{4BECA4A1-0243-75DC-9B16-F9F16995EB79}"/>
              </a:ext>
            </a:extLst>
          </p:cNvPr>
          <p:cNvPicPr>
            <a:picLocks noGrp="1" noChangeAspect="1"/>
          </p:cNvPicPr>
          <p:nvPr>
            <p:ph idx="1"/>
          </p:nvPr>
        </p:nvPicPr>
        <p:blipFill>
          <a:blip r:embed="rId3"/>
          <a:stretch>
            <a:fillRect/>
          </a:stretch>
        </p:blipFill>
        <p:spPr>
          <a:xfrm>
            <a:off x="1473773" y="1340138"/>
            <a:ext cx="9171428" cy="4609524"/>
          </a:xfrm>
        </p:spPr>
      </p:pic>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r>
              <a:rPr lang="en-GB"/>
              <a:t>(Metabolic HQ, 2014)</a:t>
            </a:r>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spTree>
    <p:extLst>
      <p:ext uri="{BB962C8B-B14F-4D97-AF65-F5344CB8AC3E}">
        <p14:creationId xmlns:p14="http://schemas.microsoft.com/office/powerpoint/2010/main" val="1113109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p:txBody>
          <a:bodyPr/>
          <a:lstStyle/>
          <a:p>
            <a:r>
              <a:rPr lang="en-GB"/>
              <a:t>Friant et al.‘s (2020) Fortress Circular Economy</a:t>
            </a:r>
            <a:endParaRPr lang="en-GB" dirty="0"/>
          </a:p>
        </p:txBody>
      </p:sp>
      <p:sp>
        <p:nvSpPr>
          <p:cNvPr id="4" name="Inhaltsplatzhalter 3">
            <a:extLst>
              <a:ext uri="{FF2B5EF4-FFF2-40B4-BE49-F238E27FC236}">
                <a16:creationId xmlns:a16="http://schemas.microsoft.com/office/drawing/2014/main" id="{6BE8D862-4684-1075-0125-7D5FBA4F534B}"/>
              </a:ext>
            </a:extLst>
          </p:cNvPr>
          <p:cNvSpPr>
            <a:spLocks noGrp="1"/>
          </p:cNvSpPr>
          <p:nvPr>
            <p:ph idx="1"/>
          </p:nvPr>
        </p:nvSpPr>
        <p:spPr>
          <a:xfrm>
            <a:off x="695324" y="1197000"/>
            <a:ext cx="10728675" cy="5039264"/>
          </a:xfrm>
        </p:spPr>
        <p:txBody>
          <a:bodyPr>
            <a:normAutofit lnSpcReduction="10000"/>
          </a:bodyPr>
          <a:lstStyle/>
          <a:p>
            <a:r>
              <a:rPr lang="en-GB" b="1" dirty="0"/>
              <a:t>👉 Top-down resource control: </a:t>
            </a:r>
            <a:r>
              <a:rPr lang="en-GB" dirty="0"/>
              <a:t>centralised management</a:t>
            </a:r>
          </a:p>
          <a:p>
            <a:pPr lvl="1"/>
            <a:r>
              <a:rPr lang="en-GB" dirty="0"/>
              <a:t>Scarcity management: control key resources to avoid collapse</a:t>
            </a:r>
          </a:p>
          <a:p>
            <a:pPr lvl="1"/>
            <a:r>
              <a:rPr lang="en-GB" dirty="0"/>
              <a:t>Exclusionary approach: interest of selected few 👉 neglect social equity &amp; inclusivity</a:t>
            </a:r>
          </a:p>
          <a:p>
            <a:r>
              <a:rPr lang="en-GB" b="1" dirty="0"/>
              <a:t>Key strategies:</a:t>
            </a:r>
          </a:p>
          <a:p>
            <a:pPr lvl="1"/>
            <a:r>
              <a:rPr lang="en-GB" dirty="0"/>
              <a:t>Old School: Population control</a:t>
            </a:r>
          </a:p>
          <a:p>
            <a:pPr lvl="1"/>
            <a:r>
              <a:rPr lang="en-GB" dirty="0"/>
              <a:t>Resource allocation: Centralised governance for “efficient” use</a:t>
            </a:r>
          </a:p>
          <a:p>
            <a:pPr lvl="2"/>
            <a:r>
              <a:rPr lang="en-GB" dirty="0"/>
              <a:t>Exclusion policies: limited resource access</a:t>
            </a:r>
          </a:p>
          <a:p>
            <a:pPr lvl="1"/>
            <a:r>
              <a:rPr lang="en-GB" dirty="0"/>
              <a:t>Technocratic solutions: innovation &amp; efficiency</a:t>
            </a:r>
          </a:p>
          <a:p>
            <a:r>
              <a:rPr lang="en-GB" b="1" dirty="0"/>
              <a:t>Goals: </a:t>
            </a:r>
            <a:r>
              <a:rPr lang="en-GB" dirty="0"/>
              <a:t>avoid resource scarcity 👉 societal (= economical) collapse</a:t>
            </a:r>
          </a:p>
          <a:p>
            <a:pPr lvl="1"/>
            <a:r>
              <a:rPr lang="en-GB" dirty="0"/>
              <a:t>Preserve stability &amp; order (for subgroups) 👉 maintain elite power structures</a:t>
            </a:r>
          </a:p>
        </p:txBody>
      </p:sp>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pic>
        <p:nvPicPr>
          <p:cNvPr id="7" name="Content Placeholder 7">
            <a:hlinkClick r:id="rId3"/>
            <a:extLst>
              <a:ext uri="{FF2B5EF4-FFF2-40B4-BE49-F238E27FC236}">
                <a16:creationId xmlns:a16="http://schemas.microsoft.com/office/drawing/2014/main" id="{1256D644-141F-00B5-6506-DCD597BC2E9F}"/>
              </a:ext>
            </a:extLst>
          </p:cNvPr>
          <p:cNvPicPr>
            <a:picLocks noChangeAspect="1"/>
          </p:cNvPicPr>
          <p:nvPr/>
        </p:nvPicPr>
        <p:blipFill>
          <a:blip r:embed="rId4"/>
          <a:stretch>
            <a:fillRect/>
          </a:stretch>
        </p:blipFill>
        <p:spPr bwMode="gray">
          <a:xfrm>
            <a:off x="9552000" y="362251"/>
            <a:ext cx="2236975" cy="1957498"/>
          </a:xfrm>
          <a:prstGeom prst="rect">
            <a:avLst/>
          </a:prstGeom>
        </p:spPr>
      </p:pic>
      <p:sp>
        <p:nvSpPr>
          <p:cNvPr id="8" name="Rechteck 7">
            <a:extLst>
              <a:ext uri="{FF2B5EF4-FFF2-40B4-BE49-F238E27FC236}">
                <a16:creationId xmlns:a16="http://schemas.microsoft.com/office/drawing/2014/main" id="{81BECE36-89AF-9D06-D67B-2E73E0D524C3}"/>
              </a:ext>
            </a:extLst>
          </p:cNvPr>
          <p:cNvSpPr/>
          <p:nvPr/>
        </p:nvSpPr>
        <p:spPr>
          <a:xfrm>
            <a:off x="10762556" y="1397757"/>
            <a:ext cx="1021444" cy="91205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1951925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5" y="1413001"/>
            <a:ext cx="6553200" cy="4751262"/>
          </a:xfrm>
        </p:spPr>
        <p:txBody>
          <a:bodyPr/>
          <a:lstStyle/>
          <a:p>
            <a:r>
              <a:rPr lang="en-GB" b="1" dirty="0"/>
              <a:t>One size fits all in CE?</a:t>
            </a:r>
          </a:p>
          <a:p>
            <a:r>
              <a:rPr lang="en-GB" b="1" dirty="0"/>
              <a:t>Influential predecessors</a:t>
            </a:r>
          </a:p>
          <a:p>
            <a:pPr lvl="1"/>
            <a:r>
              <a:rPr lang="en-GB" b="1" dirty="0"/>
              <a:t>From Industrial Ecology to …</a:t>
            </a:r>
          </a:p>
          <a:p>
            <a:pPr lvl="1"/>
            <a:r>
              <a:rPr lang="en-GB" b="1" dirty="0"/>
              <a:t>Regenerative Design …</a:t>
            </a:r>
          </a:p>
          <a:p>
            <a:pPr lvl="1"/>
            <a:r>
              <a:rPr lang="en-GB" b="1" dirty="0"/>
              <a:t>… &amp; beyond</a:t>
            </a:r>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25719" t="205" r="1724" b="330"/>
          <a:stretch/>
        </p:blipFill>
        <p:spPr bwMode="gray">
          <a:xfrm>
            <a:off x="8183563" y="0"/>
            <a:ext cx="4008437" cy="6858000"/>
          </a:xfrm>
          <a:prstGeom prst="rect">
            <a:avLst/>
          </a:prstGeom>
          <a:solidFill>
            <a:srgbClr val="E4E7E9"/>
          </a:solidFill>
          <a:ln w="6350">
            <a:solidFill>
              <a:schemeClr val="tx1"/>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11184696" y="6596698"/>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p:txBody>
          <a:bodyPr/>
          <a:lstStyle/>
          <a:p>
            <a:r>
              <a:rPr lang="en-GB" dirty="0"/>
              <a:t>KMH / Intro Circularity</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20</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p:txBody>
          <a:bodyPr/>
          <a:lstStyle/>
          <a:p>
            <a:r>
              <a:rPr lang="en-GB"/>
              <a:t>Friant et al.‘s (2020) Fortress Circular Economy</a:t>
            </a:r>
            <a:endParaRPr lang="en-GB" dirty="0"/>
          </a:p>
        </p:txBody>
      </p:sp>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r>
              <a:rPr lang="en-GB"/>
              <a:t>(PWC, 2016:20)</a:t>
            </a:r>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pic>
        <p:nvPicPr>
          <p:cNvPr id="13" name="Inhaltsplatzhalter 12">
            <a:hlinkClick r:id="rId3"/>
            <a:extLst>
              <a:ext uri="{FF2B5EF4-FFF2-40B4-BE49-F238E27FC236}">
                <a16:creationId xmlns:a16="http://schemas.microsoft.com/office/drawing/2014/main" id="{3B754879-FB22-5EE3-FDBF-DA07E062A1A5}"/>
              </a:ext>
            </a:extLst>
          </p:cNvPr>
          <p:cNvPicPr>
            <a:picLocks noGrp="1" noChangeAspect="1"/>
          </p:cNvPicPr>
          <p:nvPr>
            <p:ph idx="1"/>
          </p:nvPr>
        </p:nvPicPr>
        <p:blipFill>
          <a:blip r:embed="rId4"/>
          <a:stretch>
            <a:fillRect/>
          </a:stretch>
        </p:blipFill>
        <p:spPr>
          <a:xfrm>
            <a:off x="663781" y="1590249"/>
            <a:ext cx="3509751" cy="4535488"/>
          </a:xfrm>
          <a:ln w="6350">
            <a:solidFill>
              <a:schemeClr val="tx1"/>
            </a:solidFill>
          </a:ln>
          <a:effectLst>
            <a:outerShdw blurRad="254000" dist="107763" dir="2699994" algn="tl">
              <a:prstClr val="black">
                <a:alpha val="40000"/>
              </a:prstClr>
            </a:outerShdw>
          </a:effectLst>
        </p:spPr>
      </p:pic>
      <p:pic>
        <p:nvPicPr>
          <p:cNvPr id="15" name="Picture 14">
            <a:hlinkClick r:id="rId3"/>
            <a:extLst>
              <a:ext uri="{FF2B5EF4-FFF2-40B4-BE49-F238E27FC236}">
                <a16:creationId xmlns:a16="http://schemas.microsoft.com/office/drawing/2014/main" id="{03CA8124-DA2F-21BA-FACB-F7A59BD79FC6}"/>
              </a:ext>
            </a:extLst>
          </p:cNvPr>
          <p:cNvPicPr>
            <a:picLocks noChangeAspect="1"/>
          </p:cNvPicPr>
          <p:nvPr/>
        </p:nvPicPr>
        <p:blipFill>
          <a:blip r:embed="rId5"/>
          <a:stretch>
            <a:fillRect/>
          </a:stretch>
        </p:blipFill>
        <p:spPr>
          <a:xfrm>
            <a:off x="5278919" y="1279489"/>
            <a:ext cx="5281081" cy="5003129"/>
          </a:xfrm>
          <a:prstGeom prst="rect">
            <a:avLst/>
          </a:prstGeom>
        </p:spPr>
      </p:pic>
    </p:spTree>
    <p:extLst>
      <p:ext uri="{BB962C8B-B14F-4D97-AF65-F5344CB8AC3E}">
        <p14:creationId xmlns:p14="http://schemas.microsoft.com/office/powerpoint/2010/main" val="3330266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21</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p:txBody>
          <a:bodyPr/>
          <a:lstStyle/>
          <a:p>
            <a:r>
              <a:rPr lang="en-GB"/>
              <a:t>Friant et al.‘s (2020) Fortress Circular Economy</a:t>
            </a:r>
            <a:endParaRPr lang="en-GB" dirty="0"/>
          </a:p>
        </p:txBody>
      </p:sp>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r>
              <a:rPr lang="en-GB"/>
              <a:t>(Baldassarre, 2025:n.p.)</a:t>
            </a:r>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pic>
        <p:nvPicPr>
          <p:cNvPr id="2050" name="Picture 2">
            <a:hlinkClick r:id="rId3"/>
            <a:extLst>
              <a:ext uri="{FF2B5EF4-FFF2-40B4-BE49-F238E27FC236}">
                <a16:creationId xmlns:a16="http://schemas.microsoft.com/office/drawing/2014/main" id="{8E692686-D2F9-103B-374C-5AF59D2CE827}"/>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41258"/>
          <a:stretch/>
        </p:blipFill>
        <p:spPr bwMode="auto">
          <a:xfrm>
            <a:off x="2639999" y="1289923"/>
            <a:ext cx="6912002" cy="478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410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22</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p:txBody>
          <a:bodyPr/>
          <a:lstStyle/>
          <a:p>
            <a:r>
              <a:rPr lang="en-GB"/>
              <a:t>Friant et al.‘s (2020) Fortress Circular Economy</a:t>
            </a:r>
            <a:endParaRPr lang="en-GB" dirty="0"/>
          </a:p>
        </p:txBody>
      </p:sp>
      <p:pic>
        <p:nvPicPr>
          <p:cNvPr id="9" name="Content Placeholder 8">
            <a:hlinkClick r:id="rId3"/>
            <a:extLst>
              <a:ext uri="{FF2B5EF4-FFF2-40B4-BE49-F238E27FC236}">
                <a16:creationId xmlns:a16="http://schemas.microsoft.com/office/drawing/2014/main" id="{E1C4339A-8002-F107-A543-3B3D2357CC91}"/>
              </a:ext>
            </a:extLst>
          </p:cNvPr>
          <p:cNvPicPr>
            <a:picLocks noGrp="1" noChangeAspect="1"/>
          </p:cNvPicPr>
          <p:nvPr>
            <p:ph idx="1"/>
          </p:nvPr>
        </p:nvPicPr>
        <p:blipFill>
          <a:blip r:embed="rId4"/>
          <a:stretch>
            <a:fillRect/>
          </a:stretch>
        </p:blipFill>
        <p:spPr>
          <a:xfrm>
            <a:off x="2062359" y="1196975"/>
            <a:ext cx="7994256" cy="5038725"/>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r>
              <a:rPr lang="en-GB"/>
              <a:t>(Seasteading Institute, 2024)</a:t>
            </a:r>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spTree>
    <p:extLst>
      <p:ext uri="{BB962C8B-B14F-4D97-AF65-F5344CB8AC3E}">
        <p14:creationId xmlns:p14="http://schemas.microsoft.com/office/powerpoint/2010/main" val="443302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Some often referred to predecessors</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23</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Intro Circularity</a:t>
            </a:r>
          </a:p>
        </p:txBody>
      </p:sp>
    </p:spTree>
    <p:extLst>
      <p:ext uri="{BB962C8B-B14F-4D97-AF65-F5344CB8AC3E}">
        <p14:creationId xmlns:p14="http://schemas.microsoft.com/office/powerpoint/2010/main" val="381423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7EAF879-08E7-558D-F28B-B68A54C020F1}"/>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3" name="Titel 2">
            <a:extLst>
              <a:ext uri="{FF2B5EF4-FFF2-40B4-BE49-F238E27FC236}">
                <a16:creationId xmlns:a16="http://schemas.microsoft.com/office/drawing/2014/main" id="{FC8BFC51-3F25-08A4-2716-3FF6A25485AB}"/>
              </a:ext>
            </a:extLst>
          </p:cNvPr>
          <p:cNvSpPr>
            <a:spLocks noGrp="1"/>
          </p:cNvSpPr>
          <p:nvPr>
            <p:ph type="title"/>
          </p:nvPr>
        </p:nvSpPr>
        <p:spPr/>
        <p:txBody>
          <a:bodyPr/>
          <a:lstStyle/>
          <a:p>
            <a:r>
              <a:rPr lang="en-GB" dirty="0"/>
              <a:t>So it’s the EMF (alone)?</a:t>
            </a:r>
          </a:p>
        </p:txBody>
      </p:sp>
      <p:sp>
        <p:nvSpPr>
          <p:cNvPr id="4" name="Inhaltsplatzhalter 3">
            <a:extLst>
              <a:ext uri="{FF2B5EF4-FFF2-40B4-BE49-F238E27FC236}">
                <a16:creationId xmlns:a16="http://schemas.microsoft.com/office/drawing/2014/main" id="{9F423510-08A9-557B-2771-920F28B5E0B7}"/>
              </a:ext>
            </a:extLst>
          </p:cNvPr>
          <p:cNvSpPr>
            <a:spLocks noGrp="1"/>
          </p:cNvSpPr>
          <p:nvPr>
            <p:ph idx="1"/>
          </p:nvPr>
        </p:nvSpPr>
        <p:spPr>
          <a:xfrm>
            <a:off x="695325" y="1197001"/>
            <a:ext cx="5688675" cy="4967264"/>
          </a:xfrm>
        </p:spPr>
        <p:txBody>
          <a:bodyPr/>
          <a:lstStyle/>
          <a:p>
            <a:pPr marL="0" indent="0">
              <a:buNone/>
            </a:pPr>
            <a:r>
              <a:rPr lang="en-GB" b="1" dirty="0"/>
              <a:t>👉 many predecessors:</a:t>
            </a:r>
          </a:p>
          <a:p>
            <a:r>
              <a:rPr lang="en-GB" dirty="0"/>
              <a:t>Industrial Ecology (&amp; Symbiosis)</a:t>
            </a:r>
          </a:p>
          <a:p>
            <a:r>
              <a:rPr lang="en-GB" dirty="0"/>
              <a:t>Cradle-to-Cradle Design (C2C)</a:t>
            </a:r>
          </a:p>
          <a:p>
            <a:r>
              <a:rPr lang="en-GB" dirty="0"/>
              <a:t>Biomimicry</a:t>
            </a:r>
          </a:p>
          <a:p>
            <a:r>
              <a:rPr lang="en-GB" dirty="0"/>
              <a:t>Performance Economy</a:t>
            </a:r>
          </a:p>
          <a:p>
            <a:r>
              <a:rPr lang="en-GB" dirty="0"/>
              <a:t>Blue Economy</a:t>
            </a:r>
          </a:p>
          <a:p>
            <a:r>
              <a:rPr lang="en-GB" dirty="0"/>
              <a:t>Regenerative Design</a:t>
            </a:r>
          </a:p>
          <a:p>
            <a:r>
              <a:rPr lang="en-GB" dirty="0"/>
              <a:t>…</a:t>
            </a:r>
          </a:p>
        </p:txBody>
      </p:sp>
      <p:sp>
        <p:nvSpPr>
          <p:cNvPr id="5" name="Datumsplatzhalter 4">
            <a:extLst>
              <a:ext uri="{FF2B5EF4-FFF2-40B4-BE49-F238E27FC236}">
                <a16:creationId xmlns:a16="http://schemas.microsoft.com/office/drawing/2014/main" id="{846EB512-3FFD-64BE-7339-9C0FA530BB65}"/>
              </a:ext>
            </a:extLst>
          </p:cNvPr>
          <p:cNvSpPr>
            <a:spLocks noGrp="1"/>
          </p:cNvSpPr>
          <p:nvPr>
            <p:ph type="dt" sz="half" idx="10"/>
          </p:nvPr>
        </p:nvSpPr>
        <p:spPr/>
        <p:txBody>
          <a:bodyPr/>
          <a:lstStyle/>
          <a:p>
            <a:r>
              <a:rPr lang="en-GB" dirty="0"/>
              <a:t>(Weetman, 2021:18)</a:t>
            </a:r>
          </a:p>
        </p:txBody>
      </p:sp>
      <p:sp>
        <p:nvSpPr>
          <p:cNvPr id="6" name="Fußzeilenplatzhalter 5">
            <a:extLst>
              <a:ext uri="{FF2B5EF4-FFF2-40B4-BE49-F238E27FC236}">
                <a16:creationId xmlns:a16="http://schemas.microsoft.com/office/drawing/2014/main" id="{64179207-24F8-B76B-5975-33FD7671A82C}"/>
              </a:ext>
            </a:extLst>
          </p:cNvPr>
          <p:cNvSpPr>
            <a:spLocks noGrp="1"/>
          </p:cNvSpPr>
          <p:nvPr>
            <p:ph type="ftr" sz="quarter" idx="11"/>
          </p:nvPr>
        </p:nvSpPr>
        <p:spPr/>
        <p:txBody>
          <a:bodyPr/>
          <a:lstStyle/>
          <a:p>
            <a:r>
              <a:rPr lang="en-GB" dirty="0"/>
              <a:t>KMH / Intro Circularity</a:t>
            </a:r>
          </a:p>
        </p:txBody>
      </p:sp>
      <p:pic>
        <p:nvPicPr>
          <p:cNvPr id="7" name="Inhaltsplatzhalter 8">
            <a:extLst>
              <a:ext uri="{FF2B5EF4-FFF2-40B4-BE49-F238E27FC236}">
                <a16:creationId xmlns:a16="http://schemas.microsoft.com/office/drawing/2014/main" id="{93404516-6F04-8425-303C-DB42FC7F94AD}"/>
              </a:ext>
            </a:extLst>
          </p:cNvPr>
          <p:cNvPicPr>
            <a:picLocks noChangeAspect="1"/>
          </p:cNvPicPr>
          <p:nvPr/>
        </p:nvPicPr>
        <p:blipFill>
          <a:blip r:embed="rId2"/>
          <a:stretch>
            <a:fillRect/>
          </a:stretch>
        </p:blipFill>
        <p:spPr bwMode="gray">
          <a:xfrm>
            <a:off x="6851857" y="1341000"/>
            <a:ext cx="4428143" cy="4644000"/>
          </a:xfrm>
          <a:prstGeom prst="rect">
            <a:avLst/>
          </a:prstGeom>
        </p:spPr>
      </p:pic>
    </p:spTree>
    <p:extLst>
      <p:ext uri="{BB962C8B-B14F-4D97-AF65-F5344CB8AC3E}">
        <p14:creationId xmlns:p14="http://schemas.microsoft.com/office/powerpoint/2010/main" val="1287257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4226D1-919A-F124-DB5A-95C0E398BFF6}"/>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B5947EDC-077D-D134-6164-50D150BDE0F9}"/>
              </a:ext>
            </a:extLst>
          </p:cNvPr>
          <p:cNvSpPr>
            <a:spLocks noGrp="1"/>
          </p:cNvSpPr>
          <p:nvPr>
            <p:ph type="title"/>
          </p:nvPr>
        </p:nvSpPr>
        <p:spPr/>
        <p:txBody>
          <a:bodyPr/>
          <a:lstStyle/>
          <a:p>
            <a:r>
              <a:rPr lang="en-GB" dirty="0"/>
              <a:t>So it’s the EMF (alone)?</a:t>
            </a:r>
          </a:p>
        </p:txBody>
      </p:sp>
      <p:sp>
        <p:nvSpPr>
          <p:cNvPr id="5" name="Datumsplatzhalter 4">
            <a:extLst>
              <a:ext uri="{FF2B5EF4-FFF2-40B4-BE49-F238E27FC236}">
                <a16:creationId xmlns:a16="http://schemas.microsoft.com/office/drawing/2014/main" id="{910E433C-7B57-4C20-7145-EFA2667E67FC}"/>
              </a:ext>
            </a:extLst>
          </p:cNvPr>
          <p:cNvSpPr>
            <a:spLocks noGrp="1"/>
          </p:cNvSpPr>
          <p:nvPr>
            <p:ph type="dt" sz="half" idx="10"/>
          </p:nvPr>
        </p:nvSpPr>
        <p:spPr/>
        <p:txBody>
          <a:bodyPr/>
          <a:lstStyle/>
          <a:p>
            <a:r>
              <a:rPr lang="en-GB" dirty="0"/>
              <a:t>(Wautelet, 2018:22)</a:t>
            </a:r>
          </a:p>
        </p:txBody>
      </p:sp>
      <p:sp>
        <p:nvSpPr>
          <p:cNvPr id="6" name="Fußzeilenplatzhalter 5">
            <a:extLst>
              <a:ext uri="{FF2B5EF4-FFF2-40B4-BE49-F238E27FC236}">
                <a16:creationId xmlns:a16="http://schemas.microsoft.com/office/drawing/2014/main" id="{FA5BC5D3-204C-3746-8561-5668805C3C88}"/>
              </a:ext>
            </a:extLst>
          </p:cNvPr>
          <p:cNvSpPr>
            <a:spLocks noGrp="1"/>
          </p:cNvSpPr>
          <p:nvPr>
            <p:ph type="ftr" sz="quarter" idx="11"/>
          </p:nvPr>
        </p:nvSpPr>
        <p:spPr/>
        <p:txBody>
          <a:bodyPr/>
          <a:lstStyle/>
          <a:p>
            <a:r>
              <a:rPr lang="en-GB" dirty="0"/>
              <a:t>KMH / Intro Circularity</a:t>
            </a:r>
          </a:p>
        </p:txBody>
      </p:sp>
      <p:pic>
        <p:nvPicPr>
          <p:cNvPr id="7" name="Inhaltsplatzhalter 3">
            <a:extLst>
              <a:ext uri="{FF2B5EF4-FFF2-40B4-BE49-F238E27FC236}">
                <a16:creationId xmlns:a16="http://schemas.microsoft.com/office/drawing/2014/main" id="{D76703FF-A2C8-24D5-D33F-2D934CC38A12}"/>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928000" y="549000"/>
            <a:ext cx="8699213" cy="5659729"/>
          </a:xfrm>
        </p:spPr>
      </p:pic>
    </p:spTree>
    <p:extLst>
      <p:ext uri="{BB962C8B-B14F-4D97-AF65-F5344CB8AC3E}">
        <p14:creationId xmlns:p14="http://schemas.microsoft.com/office/powerpoint/2010/main" val="298319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BE3C72C-44AD-F085-89AF-A704D730D2CD}"/>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7F332E06-6369-A2CF-E846-40640DE8595D}"/>
              </a:ext>
            </a:extLst>
          </p:cNvPr>
          <p:cNvSpPr>
            <a:spLocks noGrp="1"/>
          </p:cNvSpPr>
          <p:nvPr>
            <p:ph type="title"/>
          </p:nvPr>
        </p:nvSpPr>
        <p:spPr/>
        <p:txBody>
          <a:bodyPr/>
          <a:lstStyle/>
          <a:p>
            <a:r>
              <a:rPr lang="en-GB" dirty="0"/>
              <a:t>So it’s the EMF (alone)? Not really …</a:t>
            </a:r>
          </a:p>
        </p:txBody>
      </p:sp>
      <p:pic>
        <p:nvPicPr>
          <p:cNvPr id="8" name="Content Placeholder 7">
            <a:extLst>
              <a:ext uri="{FF2B5EF4-FFF2-40B4-BE49-F238E27FC236}">
                <a16:creationId xmlns:a16="http://schemas.microsoft.com/office/drawing/2014/main" id="{C1588BB5-DAC6-9397-403C-2DDD6A9F17B7}"/>
              </a:ext>
            </a:extLst>
          </p:cNvPr>
          <p:cNvPicPr>
            <a:picLocks noGrp="1" noChangeAspect="1"/>
          </p:cNvPicPr>
          <p:nvPr>
            <p:ph idx="1"/>
          </p:nvPr>
        </p:nvPicPr>
        <p:blipFill>
          <a:blip r:embed="rId2"/>
          <a:stretch>
            <a:fillRect/>
          </a:stretch>
        </p:blipFill>
        <p:spPr>
          <a:xfrm>
            <a:off x="695325" y="1964629"/>
            <a:ext cx="10801350" cy="3863780"/>
          </a:xfrm>
        </p:spPr>
      </p:pic>
      <p:sp>
        <p:nvSpPr>
          <p:cNvPr id="5" name="Datumsplatzhalter 4">
            <a:extLst>
              <a:ext uri="{FF2B5EF4-FFF2-40B4-BE49-F238E27FC236}">
                <a16:creationId xmlns:a16="http://schemas.microsoft.com/office/drawing/2014/main" id="{E3F66E63-3358-3A95-3F17-26B34EFEB0E9}"/>
              </a:ext>
            </a:extLst>
          </p:cNvPr>
          <p:cNvSpPr>
            <a:spLocks noGrp="1"/>
          </p:cNvSpPr>
          <p:nvPr>
            <p:ph type="dt" sz="half" idx="10"/>
          </p:nvPr>
        </p:nvSpPr>
        <p:spPr/>
        <p:txBody>
          <a:bodyPr/>
          <a:lstStyle/>
          <a:p>
            <a:r>
              <a:rPr lang="en-GB"/>
              <a:t>(Friant et al., 2020:104917)</a:t>
            </a:r>
            <a:endParaRPr lang="en-GB" dirty="0"/>
          </a:p>
        </p:txBody>
      </p:sp>
      <p:sp>
        <p:nvSpPr>
          <p:cNvPr id="6" name="Fußzeilenplatzhalter 5">
            <a:extLst>
              <a:ext uri="{FF2B5EF4-FFF2-40B4-BE49-F238E27FC236}">
                <a16:creationId xmlns:a16="http://schemas.microsoft.com/office/drawing/2014/main" id="{F0155692-2436-C5B4-745D-0991059E71AE}"/>
              </a:ext>
            </a:extLst>
          </p:cNvPr>
          <p:cNvSpPr>
            <a:spLocks noGrp="1"/>
          </p:cNvSpPr>
          <p:nvPr>
            <p:ph type="ftr" sz="quarter" idx="11"/>
          </p:nvPr>
        </p:nvSpPr>
        <p:spPr/>
        <p:txBody>
          <a:bodyPr/>
          <a:lstStyle/>
          <a:p>
            <a:r>
              <a:rPr lang="en-GB"/>
              <a:t>KMH / Intro Circularity</a:t>
            </a:r>
            <a:endParaRPr lang="en-GB" dirty="0"/>
          </a:p>
        </p:txBody>
      </p:sp>
    </p:spTree>
    <p:extLst>
      <p:ext uri="{BB962C8B-B14F-4D97-AF65-F5344CB8AC3E}">
        <p14:creationId xmlns:p14="http://schemas.microsoft.com/office/powerpoint/2010/main" val="2534128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D990A62-5D64-E616-563A-BD198A9740EA}"/>
              </a:ext>
            </a:extLst>
          </p:cNvPr>
          <p:cNvSpPr>
            <a:spLocks noGrp="1"/>
          </p:cNvSpPr>
          <p:nvPr>
            <p:ph type="sldNum" sz="quarter" idx="12"/>
          </p:nvPr>
        </p:nvSpPr>
        <p:spPr/>
        <p:txBody>
          <a:bodyPr/>
          <a:lstStyle/>
          <a:p>
            <a:fld id="{D836C0FE-70CA-4950-82D6-CF602CC2B770}" type="slidenum">
              <a:rPr lang="en-GB" smtClean="0"/>
              <a:t>27</a:t>
            </a:fld>
            <a:endParaRPr lang="en-GB" dirty="0"/>
          </a:p>
        </p:txBody>
      </p:sp>
      <p:sp>
        <p:nvSpPr>
          <p:cNvPr id="3" name="Titel 2">
            <a:extLst>
              <a:ext uri="{FF2B5EF4-FFF2-40B4-BE49-F238E27FC236}">
                <a16:creationId xmlns:a16="http://schemas.microsoft.com/office/drawing/2014/main" id="{DFF43D7C-A2A7-5CB0-0D22-FCC3A85DFD1C}"/>
              </a:ext>
            </a:extLst>
          </p:cNvPr>
          <p:cNvSpPr>
            <a:spLocks noGrp="1"/>
          </p:cNvSpPr>
          <p:nvPr>
            <p:ph type="title"/>
          </p:nvPr>
        </p:nvSpPr>
        <p:spPr/>
        <p:txBody>
          <a:bodyPr/>
          <a:lstStyle/>
          <a:p>
            <a:r>
              <a:rPr lang="en-GB" dirty="0"/>
              <a:t>So it’s the EMF (alone)? Not really …</a:t>
            </a:r>
          </a:p>
        </p:txBody>
      </p:sp>
      <p:pic>
        <p:nvPicPr>
          <p:cNvPr id="8" name="Content Placeholder 7">
            <a:hlinkClick r:id="rId2"/>
            <a:extLst>
              <a:ext uri="{FF2B5EF4-FFF2-40B4-BE49-F238E27FC236}">
                <a16:creationId xmlns:a16="http://schemas.microsoft.com/office/drawing/2014/main" id="{AD695643-BAC5-D05A-DE4C-C6AFBE6BAFDE}"/>
              </a:ext>
            </a:extLst>
          </p:cNvPr>
          <p:cNvPicPr>
            <a:picLocks noGrp="1" noChangeAspect="1"/>
          </p:cNvPicPr>
          <p:nvPr>
            <p:ph idx="1"/>
          </p:nvPr>
        </p:nvPicPr>
        <p:blipFill>
          <a:blip r:embed="rId3"/>
          <a:stretch>
            <a:fillRect/>
          </a:stretch>
        </p:blipFill>
        <p:spPr>
          <a:xfrm>
            <a:off x="1117448" y="1413000"/>
            <a:ext cx="9957103"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6CB50E79-F36E-6D41-EBB3-A8C31A6DAF69}"/>
              </a:ext>
            </a:extLst>
          </p:cNvPr>
          <p:cNvSpPr>
            <a:spLocks noGrp="1"/>
          </p:cNvSpPr>
          <p:nvPr>
            <p:ph type="dt" sz="half" idx="10"/>
          </p:nvPr>
        </p:nvSpPr>
        <p:spPr/>
        <p:txBody>
          <a:bodyPr/>
          <a:lstStyle/>
          <a:p>
            <a:r>
              <a:rPr lang="en-GB"/>
              <a:t>(Cresting Circular Economy, n.d.)</a:t>
            </a:r>
            <a:endParaRPr lang="en-GB" dirty="0"/>
          </a:p>
        </p:txBody>
      </p:sp>
      <p:sp>
        <p:nvSpPr>
          <p:cNvPr id="6" name="Fußzeilenplatzhalter 5">
            <a:extLst>
              <a:ext uri="{FF2B5EF4-FFF2-40B4-BE49-F238E27FC236}">
                <a16:creationId xmlns:a16="http://schemas.microsoft.com/office/drawing/2014/main" id="{8A27B3D3-FBC6-8C90-8015-45BF4E58B47F}"/>
              </a:ext>
            </a:extLst>
          </p:cNvPr>
          <p:cNvSpPr>
            <a:spLocks noGrp="1"/>
          </p:cNvSpPr>
          <p:nvPr>
            <p:ph type="ftr" sz="quarter" idx="11"/>
          </p:nvPr>
        </p:nvSpPr>
        <p:spPr/>
        <p:txBody>
          <a:bodyPr/>
          <a:lstStyle/>
          <a:p>
            <a:r>
              <a:rPr lang="en-GB"/>
              <a:t>KMH / Intro Circularity</a:t>
            </a:r>
            <a:endParaRPr lang="en-GB" dirty="0"/>
          </a:p>
        </p:txBody>
      </p:sp>
    </p:spTree>
    <p:extLst>
      <p:ext uri="{BB962C8B-B14F-4D97-AF65-F5344CB8AC3E}">
        <p14:creationId xmlns:p14="http://schemas.microsoft.com/office/powerpoint/2010/main" val="1919764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7EAF879-08E7-558D-F28B-B68A54C020F1}"/>
              </a:ext>
            </a:extLst>
          </p:cNvPr>
          <p:cNvSpPr>
            <a:spLocks noGrp="1"/>
          </p:cNvSpPr>
          <p:nvPr>
            <p:ph type="sldNum" sz="quarter" idx="12"/>
          </p:nvPr>
        </p:nvSpPr>
        <p:spPr/>
        <p:txBody>
          <a:bodyPr/>
          <a:lstStyle/>
          <a:p>
            <a:fld id="{D836C0FE-70CA-4950-82D6-CF602CC2B770}" type="slidenum">
              <a:rPr lang="en-GB" smtClean="0"/>
              <a:t>28</a:t>
            </a:fld>
            <a:endParaRPr lang="en-GB" dirty="0"/>
          </a:p>
        </p:txBody>
      </p:sp>
      <p:sp>
        <p:nvSpPr>
          <p:cNvPr id="3" name="Titel 2">
            <a:extLst>
              <a:ext uri="{FF2B5EF4-FFF2-40B4-BE49-F238E27FC236}">
                <a16:creationId xmlns:a16="http://schemas.microsoft.com/office/drawing/2014/main" id="{FC8BFC51-3F25-08A4-2716-3FF6A25485AB}"/>
              </a:ext>
            </a:extLst>
          </p:cNvPr>
          <p:cNvSpPr>
            <a:spLocks noGrp="1"/>
          </p:cNvSpPr>
          <p:nvPr>
            <p:ph type="title"/>
          </p:nvPr>
        </p:nvSpPr>
        <p:spPr/>
        <p:txBody>
          <a:bodyPr/>
          <a:lstStyle/>
          <a:p>
            <a:r>
              <a:rPr lang="en-GB" dirty="0"/>
              <a:t>So it’s the EMF (alone)? Listening tip</a:t>
            </a:r>
          </a:p>
        </p:txBody>
      </p:sp>
      <p:sp>
        <p:nvSpPr>
          <p:cNvPr id="4" name="Inhaltsplatzhalter 3">
            <a:extLst>
              <a:ext uri="{FF2B5EF4-FFF2-40B4-BE49-F238E27FC236}">
                <a16:creationId xmlns:a16="http://schemas.microsoft.com/office/drawing/2014/main" id="{9F423510-08A9-557B-2771-920F28B5E0B7}"/>
              </a:ext>
            </a:extLst>
          </p:cNvPr>
          <p:cNvSpPr>
            <a:spLocks noGrp="1"/>
          </p:cNvSpPr>
          <p:nvPr>
            <p:ph idx="1"/>
          </p:nvPr>
        </p:nvSpPr>
        <p:spPr>
          <a:xfrm>
            <a:off x="695325" y="1197001"/>
            <a:ext cx="3672675" cy="4967264"/>
          </a:xfrm>
        </p:spPr>
        <p:txBody>
          <a:bodyPr/>
          <a:lstStyle/>
          <a:p>
            <a:pPr marL="0" indent="0">
              <a:buNone/>
            </a:pPr>
            <a:r>
              <a:rPr lang="en-GB" b="1" dirty="0"/>
              <a:t>EMF Podcast on </a:t>
            </a:r>
            <a:br>
              <a:rPr lang="en-GB" b="1" dirty="0"/>
            </a:br>
            <a:r>
              <a:rPr lang="en-GB" b="1" dirty="0"/>
              <a:t>“The Origins of the </a:t>
            </a:r>
            <a:br>
              <a:rPr lang="en-GB" b="1" dirty="0"/>
            </a:br>
            <a:r>
              <a:rPr lang="en-GB" b="1" dirty="0"/>
              <a:t>circular economy”</a:t>
            </a:r>
            <a:endParaRPr lang="en-GB" dirty="0"/>
          </a:p>
        </p:txBody>
      </p:sp>
      <p:sp>
        <p:nvSpPr>
          <p:cNvPr id="5" name="Datumsplatzhalter 4">
            <a:extLst>
              <a:ext uri="{FF2B5EF4-FFF2-40B4-BE49-F238E27FC236}">
                <a16:creationId xmlns:a16="http://schemas.microsoft.com/office/drawing/2014/main" id="{846EB512-3FFD-64BE-7339-9C0FA530BB6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4179207-24F8-B76B-5975-33FD7671A82C}"/>
              </a:ext>
            </a:extLst>
          </p:cNvPr>
          <p:cNvSpPr>
            <a:spLocks noGrp="1"/>
          </p:cNvSpPr>
          <p:nvPr>
            <p:ph type="ftr" sz="quarter" idx="11"/>
          </p:nvPr>
        </p:nvSpPr>
        <p:spPr/>
        <p:txBody>
          <a:bodyPr/>
          <a:lstStyle/>
          <a:p>
            <a:r>
              <a:rPr lang="en-GB" dirty="0"/>
              <a:t>KMH / Intro Circularity</a:t>
            </a:r>
          </a:p>
        </p:txBody>
      </p:sp>
      <p:pic>
        <p:nvPicPr>
          <p:cNvPr id="10242" name="Picture 2" descr="The Circular Economy Show Podcast - Podcasts on Audible - Audible.co.uk">
            <a:hlinkClick r:id="rId2"/>
            <a:extLst>
              <a:ext uri="{FF2B5EF4-FFF2-40B4-BE49-F238E27FC236}">
                <a16:creationId xmlns:a16="http://schemas.microsoft.com/office/drawing/2014/main" id="{3C3E66D6-5976-B829-1111-1D3401F4C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00" y="1629000"/>
            <a:ext cx="4000883" cy="400088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651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13B7EA9-BDE0-417B-2D15-9D0417D5C232}"/>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A80DA90F-43D4-F9A4-F2BB-C21969A9F4FA}"/>
              </a:ext>
            </a:extLst>
          </p:cNvPr>
          <p:cNvSpPr>
            <a:spLocks noGrp="1"/>
          </p:cNvSpPr>
          <p:nvPr>
            <p:ph type="title"/>
          </p:nvPr>
        </p:nvSpPr>
        <p:spPr/>
        <p:txBody>
          <a:bodyPr/>
          <a:lstStyle/>
          <a:p>
            <a:r>
              <a:rPr lang="en-GB" dirty="0"/>
              <a:t>A) Industrial Ecology ~ 1970+</a:t>
            </a:r>
          </a:p>
        </p:txBody>
      </p:sp>
      <p:sp>
        <p:nvSpPr>
          <p:cNvPr id="4" name="Inhaltsplatzhalter 3">
            <a:extLst>
              <a:ext uri="{FF2B5EF4-FFF2-40B4-BE49-F238E27FC236}">
                <a16:creationId xmlns:a16="http://schemas.microsoft.com/office/drawing/2014/main" id="{725CC04C-F386-6AC0-85FB-F10A1BCA0FA5}"/>
              </a:ext>
            </a:extLst>
          </p:cNvPr>
          <p:cNvSpPr>
            <a:spLocks noGrp="1"/>
          </p:cNvSpPr>
          <p:nvPr>
            <p:ph idx="1"/>
          </p:nvPr>
        </p:nvSpPr>
        <p:spPr>
          <a:xfrm>
            <a:off x="695325" y="1341001"/>
            <a:ext cx="8928100" cy="4823264"/>
          </a:xfrm>
        </p:spPr>
        <p:txBody>
          <a:bodyPr>
            <a:normAutofit/>
          </a:bodyPr>
          <a:lstStyle/>
          <a:p>
            <a:r>
              <a:rPr lang="en-GB" b="1" dirty="0"/>
              <a:t>👉 industrial systems = </a:t>
            </a:r>
            <a:br>
              <a:rPr lang="en-GB" b="1" dirty="0"/>
            </a:br>
            <a:r>
              <a:rPr lang="en-GB" b="1" dirty="0"/>
              <a:t>part of larger ecological systems</a:t>
            </a:r>
          </a:p>
          <a:p>
            <a:pPr lvl="1"/>
            <a:r>
              <a:rPr lang="en-GB" dirty="0"/>
              <a:t>Focus: on material &amp; energy flows</a:t>
            </a:r>
          </a:p>
          <a:p>
            <a:r>
              <a:rPr lang="en-GB" b="1" dirty="0"/>
              <a:t>Goal: </a:t>
            </a:r>
            <a:r>
              <a:rPr lang="en-GB" dirty="0"/>
              <a:t>Minimise environmental impact by mimicking natural ecosystems</a:t>
            </a:r>
          </a:p>
          <a:p>
            <a:pPr lvl="1"/>
            <a:r>
              <a:rPr lang="en-GB" dirty="0"/>
              <a:t>closed-loop systems to recycle, reuse, and repurpose waste</a:t>
            </a:r>
          </a:p>
          <a:p>
            <a:r>
              <a:rPr lang="en-GB" b="1" dirty="0"/>
              <a:t>Life Cycle Thinking: </a:t>
            </a:r>
            <a:r>
              <a:rPr lang="en-GB" dirty="0"/>
              <a:t>Evaluates environmental impacts across a product’s life cycle</a:t>
            </a:r>
          </a:p>
          <a:p>
            <a:pPr lvl="1"/>
            <a:r>
              <a:rPr lang="en-GB" dirty="0"/>
              <a:t>from production to disposal</a:t>
            </a:r>
          </a:p>
          <a:p>
            <a:r>
              <a:rPr lang="en-GB" b="1" dirty="0"/>
              <a:t>Energy Efficiency: </a:t>
            </a:r>
            <a:r>
              <a:rPr lang="en-GB" dirty="0"/>
              <a:t>Reduces energy use and prioritises renewable sources</a:t>
            </a:r>
          </a:p>
        </p:txBody>
      </p:sp>
      <p:sp>
        <p:nvSpPr>
          <p:cNvPr id="5" name="Datumsplatzhalter 4">
            <a:extLst>
              <a:ext uri="{FF2B5EF4-FFF2-40B4-BE49-F238E27FC236}">
                <a16:creationId xmlns:a16="http://schemas.microsoft.com/office/drawing/2014/main" id="{5DA04734-1167-ACB4-5E64-5DF55E9A7F27}"/>
              </a:ext>
            </a:extLst>
          </p:cNvPr>
          <p:cNvSpPr>
            <a:spLocks noGrp="1"/>
          </p:cNvSpPr>
          <p:nvPr>
            <p:ph type="dt" sz="half" idx="10"/>
          </p:nvPr>
        </p:nvSpPr>
        <p:spPr/>
        <p:txBody>
          <a:bodyPr/>
          <a:lstStyle/>
          <a:p>
            <a:r>
              <a:rPr lang="en-GB" dirty="0"/>
              <a:t>(Graedel &amp; Allenby, 2010:31)</a:t>
            </a:r>
          </a:p>
        </p:txBody>
      </p:sp>
      <p:sp>
        <p:nvSpPr>
          <p:cNvPr id="6" name="Fußzeilenplatzhalter 5">
            <a:extLst>
              <a:ext uri="{FF2B5EF4-FFF2-40B4-BE49-F238E27FC236}">
                <a16:creationId xmlns:a16="http://schemas.microsoft.com/office/drawing/2014/main" id="{FAFB0E55-38FB-2B88-35CF-6096A33BB53D}"/>
              </a:ext>
            </a:extLst>
          </p:cNvPr>
          <p:cNvSpPr>
            <a:spLocks noGrp="1"/>
          </p:cNvSpPr>
          <p:nvPr>
            <p:ph type="ftr" sz="quarter" idx="11"/>
          </p:nvPr>
        </p:nvSpPr>
        <p:spPr/>
        <p:txBody>
          <a:bodyPr/>
          <a:lstStyle/>
          <a:p>
            <a:r>
              <a:rPr lang="en-GB" dirty="0"/>
              <a:t>KMH / Intro Circularity</a:t>
            </a:r>
          </a:p>
        </p:txBody>
      </p:sp>
      <p:pic>
        <p:nvPicPr>
          <p:cNvPr id="14" name="Grafik 13">
            <a:extLst>
              <a:ext uri="{FF2B5EF4-FFF2-40B4-BE49-F238E27FC236}">
                <a16:creationId xmlns:a16="http://schemas.microsoft.com/office/drawing/2014/main" id="{D19512BE-1D2A-1DA2-030A-8CACDBF16C3D}"/>
              </a:ext>
            </a:extLst>
          </p:cNvPr>
          <p:cNvPicPr>
            <a:picLocks noChangeAspect="1"/>
          </p:cNvPicPr>
          <p:nvPr/>
        </p:nvPicPr>
        <p:blipFill>
          <a:blip r:embed="rId2"/>
          <a:stretch>
            <a:fillRect/>
          </a:stretch>
        </p:blipFill>
        <p:spPr>
          <a:xfrm>
            <a:off x="6888000" y="309402"/>
            <a:ext cx="4766476" cy="2584051"/>
          </a:xfrm>
          <a:prstGeom prst="rect">
            <a:avLst/>
          </a:prstGeom>
        </p:spPr>
      </p:pic>
      <p:pic>
        <p:nvPicPr>
          <p:cNvPr id="1032" name="Picture 8" descr="cover">
            <a:extLst>
              <a:ext uri="{FF2B5EF4-FFF2-40B4-BE49-F238E27FC236}">
                <a16:creationId xmlns:a16="http://schemas.microsoft.com/office/drawing/2014/main" id="{4C4756F3-893E-4D9D-DFEB-F7E888C8E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5919" y="3429000"/>
            <a:ext cx="1824161" cy="2410499"/>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63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04031C3-E7C9-66C1-142C-94D707F39EFB}"/>
              </a:ext>
            </a:extLst>
          </p:cNvPr>
          <p:cNvSpPr>
            <a:spLocks noGrp="1"/>
          </p:cNvSpPr>
          <p:nvPr>
            <p:ph type="sldNum" sz="quarter" idx="12"/>
          </p:nvPr>
        </p:nvSpPr>
        <p:spPr/>
        <p:txBody>
          <a:bodyPr/>
          <a:lstStyle/>
          <a:p>
            <a:fld id="{D836C0FE-70CA-4950-82D6-CF602CC2B770}" type="slidenum">
              <a:rPr lang="de-DE" smtClean="0"/>
              <a:pPr/>
              <a:t>3</a:t>
            </a:fld>
            <a:endParaRPr lang="de-DE" dirty="0"/>
          </a:p>
        </p:txBody>
      </p:sp>
      <p:sp>
        <p:nvSpPr>
          <p:cNvPr id="9" name="Titel 8">
            <a:extLst>
              <a:ext uri="{FF2B5EF4-FFF2-40B4-BE49-F238E27FC236}">
                <a16:creationId xmlns:a16="http://schemas.microsoft.com/office/drawing/2014/main" id="{AA88FE89-3505-AA97-1F0C-D90B1544BFCC}"/>
              </a:ext>
            </a:extLst>
          </p:cNvPr>
          <p:cNvSpPr>
            <a:spLocks noGrp="1"/>
          </p:cNvSpPr>
          <p:nvPr>
            <p:ph type="title"/>
          </p:nvPr>
        </p:nvSpPr>
        <p:spPr/>
        <p:txBody>
          <a:bodyPr/>
          <a:lstStyle/>
          <a:p>
            <a:r>
              <a:rPr lang="en-GB" dirty="0"/>
              <a:t>BTW: Thanks again</a:t>
            </a:r>
          </a:p>
        </p:txBody>
      </p:sp>
      <p:pic>
        <p:nvPicPr>
          <p:cNvPr id="12" name="Inhaltsplatzhalter 11" descr="Ein Bild, das Wand, Im Haus, Uhr, Schmetterling enthält.&#10;&#10;Automatisch generierte Beschreibung">
            <a:extLst>
              <a:ext uri="{FF2B5EF4-FFF2-40B4-BE49-F238E27FC236}">
                <a16:creationId xmlns:a16="http://schemas.microsoft.com/office/drawing/2014/main" id="{974852FE-6FAE-93B4-61F7-E771891A3A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027700" y="832785"/>
            <a:ext cx="6971771" cy="5228828"/>
          </a:xfrm>
        </p:spPr>
      </p:pic>
      <p:sp>
        <p:nvSpPr>
          <p:cNvPr id="6" name="Datumsplatzhalter 5">
            <a:extLst>
              <a:ext uri="{FF2B5EF4-FFF2-40B4-BE49-F238E27FC236}">
                <a16:creationId xmlns:a16="http://schemas.microsoft.com/office/drawing/2014/main" id="{70D6BF22-3E30-709C-8711-C6D3FD8AC28A}"/>
              </a:ext>
            </a:extLst>
          </p:cNvPr>
          <p:cNvSpPr>
            <a:spLocks noGrp="1"/>
          </p:cNvSpPr>
          <p:nvPr>
            <p:ph type="dt" sz="half" idx="10"/>
          </p:nvPr>
        </p:nvSpPr>
        <p:spPr/>
        <p:txBody>
          <a:bodyPr/>
          <a:lstStyle/>
          <a:p>
            <a:endParaRPr lang="de-DE" dirty="0"/>
          </a:p>
        </p:txBody>
      </p:sp>
      <p:sp>
        <p:nvSpPr>
          <p:cNvPr id="7" name="Fußzeilenplatzhalter 6">
            <a:extLst>
              <a:ext uri="{FF2B5EF4-FFF2-40B4-BE49-F238E27FC236}">
                <a16:creationId xmlns:a16="http://schemas.microsoft.com/office/drawing/2014/main" id="{C0FD487B-7DB4-4FE7-747B-31E21A19629A}"/>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01395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99A28E5-08F0-DCFE-1992-133B8B3FBDB6}"/>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83D5E1D0-1587-5C4F-183A-90DE4074DE7F}"/>
              </a:ext>
            </a:extLst>
          </p:cNvPr>
          <p:cNvSpPr>
            <a:spLocks noGrp="1"/>
          </p:cNvSpPr>
          <p:nvPr>
            <p:ph type="title"/>
          </p:nvPr>
        </p:nvSpPr>
        <p:spPr/>
        <p:txBody>
          <a:bodyPr/>
          <a:lstStyle/>
          <a:p>
            <a:r>
              <a:rPr lang="en-GB" dirty="0"/>
              <a:t>@ Life Cycle Assessment (LCA): Cradle 2 Grave</a:t>
            </a:r>
          </a:p>
        </p:txBody>
      </p:sp>
      <p:sp>
        <p:nvSpPr>
          <p:cNvPr id="5" name="Datumsplatzhalter 4">
            <a:extLst>
              <a:ext uri="{FF2B5EF4-FFF2-40B4-BE49-F238E27FC236}">
                <a16:creationId xmlns:a16="http://schemas.microsoft.com/office/drawing/2014/main" id="{15F484E8-B0AF-F4F4-4B0F-58C1E5C5DE88}"/>
              </a:ext>
            </a:extLst>
          </p:cNvPr>
          <p:cNvSpPr>
            <a:spLocks noGrp="1"/>
          </p:cNvSpPr>
          <p:nvPr>
            <p:ph type="dt" sz="half" idx="10"/>
          </p:nvPr>
        </p:nvSpPr>
        <p:spPr/>
        <p:txBody>
          <a:bodyPr/>
          <a:lstStyle/>
          <a:p>
            <a:r>
              <a:rPr lang="en-GB" dirty="0"/>
              <a:t>(MtW17, CC BY-SA 4.0,Wikimedia)</a:t>
            </a:r>
          </a:p>
        </p:txBody>
      </p:sp>
      <p:sp>
        <p:nvSpPr>
          <p:cNvPr id="6" name="Fußzeilenplatzhalter 5">
            <a:extLst>
              <a:ext uri="{FF2B5EF4-FFF2-40B4-BE49-F238E27FC236}">
                <a16:creationId xmlns:a16="http://schemas.microsoft.com/office/drawing/2014/main" id="{AAF196B3-2E8B-CEF4-F71A-1603AFC5E4E2}"/>
              </a:ext>
            </a:extLst>
          </p:cNvPr>
          <p:cNvSpPr>
            <a:spLocks noGrp="1"/>
          </p:cNvSpPr>
          <p:nvPr>
            <p:ph type="ftr" sz="quarter" idx="11"/>
          </p:nvPr>
        </p:nvSpPr>
        <p:spPr/>
        <p:txBody>
          <a:bodyPr/>
          <a:lstStyle/>
          <a:p>
            <a:r>
              <a:rPr lang="en-GB" dirty="0"/>
              <a:t>KMH / Intro Circularity</a:t>
            </a:r>
          </a:p>
        </p:txBody>
      </p:sp>
      <p:pic>
        <p:nvPicPr>
          <p:cNvPr id="5122" name="Picture 2" descr="undefined">
            <a:hlinkClick r:id="rId2"/>
            <a:extLst>
              <a:ext uri="{FF2B5EF4-FFF2-40B4-BE49-F238E27FC236}">
                <a16:creationId xmlns:a16="http://schemas.microsoft.com/office/drawing/2014/main" id="{03B3958B-0D95-875F-B149-1AA8FB0E7A1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4436" y="1557000"/>
            <a:ext cx="9475228" cy="4300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057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BBEF3DD-CA6D-0A2A-7CB7-A7AE22A21B40}"/>
              </a:ext>
            </a:extLst>
          </p:cNvPr>
          <p:cNvSpPr>
            <a:spLocks noGrp="1"/>
          </p:cNvSpPr>
          <p:nvPr>
            <p:ph type="sldNum" sz="quarter" idx="12"/>
          </p:nvPr>
        </p:nvSpPr>
        <p:spPr/>
        <p:txBody>
          <a:bodyPr/>
          <a:lstStyle/>
          <a:p>
            <a:fld id="{D836C0FE-70CA-4950-82D6-CF602CC2B770}" type="slidenum">
              <a:rPr lang="en-GB" smtClean="0"/>
              <a:t>31</a:t>
            </a:fld>
            <a:endParaRPr lang="en-GB" dirty="0"/>
          </a:p>
        </p:txBody>
      </p:sp>
      <p:sp>
        <p:nvSpPr>
          <p:cNvPr id="3" name="Titel 2">
            <a:extLst>
              <a:ext uri="{FF2B5EF4-FFF2-40B4-BE49-F238E27FC236}">
                <a16:creationId xmlns:a16="http://schemas.microsoft.com/office/drawing/2014/main" id="{CA70F901-A2F4-CC80-30AB-4B96FED95C64}"/>
              </a:ext>
            </a:extLst>
          </p:cNvPr>
          <p:cNvSpPr>
            <a:spLocks noGrp="1"/>
          </p:cNvSpPr>
          <p:nvPr>
            <p:ph type="title"/>
          </p:nvPr>
        </p:nvSpPr>
        <p:spPr/>
        <p:txBody>
          <a:bodyPr/>
          <a:lstStyle/>
          <a:p>
            <a:r>
              <a:rPr lang="en-GB" dirty="0"/>
              <a:t>A) Industrial Ecology – a definition</a:t>
            </a:r>
          </a:p>
        </p:txBody>
      </p:sp>
      <p:sp>
        <p:nvSpPr>
          <p:cNvPr id="4" name="Inhaltsplatzhalter 3">
            <a:extLst>
              <a:ext uri="{FF2B5EF4-FFF2-40B4-BE49-F238E27FC236}">
                <a16:creationId xmlns:a16="http://schemas.microsoft.com/office/drawing/2014/main" id="{405FFC44-66AB-A0AD-4C4C-E4E57221E45E}"/>
              </a:ext>
            </a:extLst>
          </p:cNvPr>
          <p:cNvSpPr>
            <a:spLocks noGrp="1"/>
          </p:cNvSpPr>
          <p:nvPr>
            <p:ph idx="1"/>
          </p:nvPr>
        </p:nvSpPr>
        <p:spPr/>
        <p:txBody>
          <a:bodyPr/>
          <a:lstStyle/>
          <a:p>
            <a:r>
              <a:rPr lang="en-GB" b="0" i="1" dirty="0">
                <a:solidFill>
                  <a:srgbClr val="41464B"/>
                </a:solidFill>
                <a:effectLst/>
                <a:latin typeface="system-ui"/>
              </a:rPr>
              <a:t>“The concept requires that an industrial ecosystem be viewed not in isolation from its surrounding system, but in concert with them. It is a systems view in which one seeks to optimize the total materials cycle from virgin material, to finished material, to component, to product, to obsolete product, and to ultimate disposal. Factors to be optimized are resources, energy and capital.” </a:t>
            </a:r>
            <a:r>
              <a:rPr lang="en-GB" b="0" i="0" dirty="0">
                <a:solidFill>
                  <a:srgbClr val="41464B"/>
                </a:solidFill>
                <a:effectLst/>
                <a:latin typeface="system-ui"/>
              </a:rPr>
              <a:t>(Graedel &amp; Allenby, 1995)</a:t>
            </a:r>
          </a:p>
          <a:p>
            <a:endParaRPr lang="en-GB" b="0" i="1" dirty="0">
              <a:solidFill>
                <a:srgbClr val="212529"/>
              </a:solidFill>
              <a:effectLst/>
              <a:latin typeface="system-ui"/>
            </a:endParaRPr>
          </a:p>
          <a:p>
            <a:r>
              <a:rPr lang="en-GB" b="0" i="1" dirty="0">
                <a:solidFill>
                  <a:srgbClr val="212529"/>
                </a:solidFill>
                <a:effectLst/>
                <a:latin typeface="system-ui"/>
              </a:rPr>
              <a:t>“It focuses on the use of technology to reduce environmental impacts and reconcile human development with environmental stewardship” </a:t>
            </a:r>
            <a:r>
              <a:rPr lang="en-GB" b="0" i="0" dirty="0">
                <a:solidFill>
                  <a:srgbClr val="212529"/>
                </a:solidFill>
                <a:effectLst/>
                <a:latin typeface="system-ui"/>
              </a:rPr>
              <a:t>(International Society for Industrial Ecology, 2024)</a:t>
            </a:r>
            <a:endParaRPr lang="en-GB" dirty="0"/>
          </a:p>
        </p:txBody>
      </p:sp>
      <p:sp>
        <p:nvSpPr>
          <p:cNvPr id="5" name="Datumsplatzhalter 4">
            <a:extLst>
              <a:ext uri="{FF2B5EF4-FFF2-40B4-BE49-F238E27FC236}">
                <a16:creationId xmlns:a16="http://schemas.microsoft.com/office/drawing/2014/main" id="{9AD44B46-EE20-5AA2-F0D0-FBF7B405EFD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5D3FAA3-67D5-8CE2-7449-CFCE91705115}"/>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675085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13B7EA9-BDE0-417B-2D15-9D0417D5C232}"/>
              </a:ext>
            </a:extLst>
          </p:cNvPr>
          <p:cNvSpPr>
            <a:spLocks noGrp="1"/>
          </p:cNvSpPr>
          <p:nvPr>
            <p:ph type="sldNum" sz="quarter" idx="12"/>
          </p:nvPr>
        </p:nvSpPr>
        <p:spPr/>
        <p:txBody>
          <a:bodyPr/>
          <a:lstStyle/>
          <a:p>
            <a:fld id="{D836C0FE-70CA-4950-82D6-CF602CC2B770}" type="slidenum">
              <a:rPr lang="en-GB" smtClean="0"/>
              <a:t>32</a:t>
            </a:fld>
            <a:endParaRPr lang="en-GB" dirty="0"/>
          </a:p>
        </p:txBody>
      </p:sp>
      <p:pic>
        <p:nvPicPr>
          <p:cNvPr id="8" name="Inhaltsplatzhalter 7">
            <a:extLst>
              <a:ext uri="{FF2B5EF4-FFF2-40B4-BE49-F238E27FC236}">
                <a16:creationId xmlns:a16="http://schemas.microsoft.com/office/drawing/2014/main" id="{EEEF0C84-44D0-A9C4-37E9-52AD5FF492ED}"/>
              </a:ext>
            </a:extLst>
          </p:cNvPr>
          <p:cNvPicPr>
            <a:picLocks noGrp="1" noChangeAspect="1"/>
          </p:cNvPicPr>
          <p:nvPr>
            <p:ph idx="1"/>
          </p:nvPr>
        </p:nvPicPr>
        <p:blipFill>
          <a:blip r:embed="rId2"/>
          <a:stretch>
            <a:fillRect/>
          </a:stretch>
        </p:blipFill>
        <p:spPr>
          <a:xfrm>
            <a:off x="3360000" y="477000"/>
            <a:ext cx="7056000" cy="5677619"/>
          </a:xfrm>
        </p:spPr>
      </p:pic>
      <p:sp>
        <p:nvSpPr>
          <p:cNvPr id="5" name="Datumsplatzhalter 4">
            <a:extLst>
              <a:ext uri="{FF2B5EF4-FFF2-40B4-BE49-F238E27FC236}">
                <a16:creationId xmlns:a16="http://schemas.microsoft.com/office/drawing/2014/main" id="{5DA04734-1167-ACB4-5E64-5DF55E9A7F2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AFB0E55-38FB-2B88-35CF-6096A33BB53D}"/>
              </a:ext>
            </a:extLst>
          </p:cNvPr>
          <p:cNvSpPr>
            <a:spLocks noGrp="1"/>
          </p:cNvSpPr>
          <p:nvPr>
            <p:ph type="ftr" sz="quarter" idx="11"/>
          </p:nvPr>
        </p:nvSpPr>
        <p:spPr/>
        <p:txBody>
          <a:bodyPr/>
          <a:lstStyle/>
          <a:p>
            <a:r>
              <a:rPr lang="en-GB" dirty="0"/>
              <a:t>KMH / Intro Circularity</a:t>
            </a:r>
          </a:p>
        </p:txBody>
      </p:sp>
      <p:sp>
        <p:nvSpPr>
          <p:cNvPr id="3" name="Titel 2">
            <a:extLst>
              <a:ext uri="{FF2B5EF4-FFF2-40B4-BE49-F238E27FC236}">
                <a16:creationId xmlns:a16="http://schemas.microsoft.com/office/drawing/2014/main" id="{A80DA90F-43D4-F9A4-F2BB-C21969A9F4FA}"/>
              </a:ext>
            </a:extLst>
          </p:cNvPr>
          <p:cNvSpPr>
            <a:spLocks noGrp="1"/>
          </p:cNvSpPr>
          <p:nvPr>
            <p:ph type="title"/>
          </p:nvPr>
        </p:nvSpPr>
        <p:spPr/>
        <p:txBody>
          <a:bodyPr/>
          <a:lstStyle/>
          <a:p>
            <a:r>
              <a:rPr lang="en-GB" dirty="0"/>
              <a:t>A) Industrial Ecology</a:t>
            </a:r>
          </a:p>
        </p:txBody>
      </p:sp>
    </p:spTree>
    <p:extLst>
      <p:ext uri="{BB962C8B-B14F-4D97-AF65-F5344CB8AC3E}">
        <p14:creationId xmlns:p14="http://schemas.microsoft.com/office/powerpoint/2010/main" val="2620988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13B7EA9-BDE0-417B-2D15-9D0417D5C232}"/>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A80DA90F-43D4-F9A4-F2BB-C21969A9F4FA}"/>
              </a:ext>
            </a:extLst>
          </p:cNvPr>
          <p:cNvSpPr>
            <a:spLocks noGrp="1"/>
          </p:cNvSpPr>
          <p:nvPr>
            <p:ph type="title"/>
          </p:nvPr>
        </p:nvSpPr>
        <p:spPr/>
        <p:txBody>
          <a:bodyPr/>
          <a:lstStyle/>
          <a:p>
            <a:r>
              <a:rPr lang="en-GB" dirty="0"/>
              <a:t>A) Industrial Ecology: From Ecology to Symbiosis</a:t>
            </a:r>
          </a:p>
        </p:txBody>
      </p:sp>
      <p:sp>
        <p:nvSpPr>
          <p:cNvPr id="4" name="Inhaltsplatzhalter 3">
            <a:extLst>
              <a:ext uri="{FF2B5EF4-FFF2-40B4-BE49-F238E27FC236}">
                <a16:creationId xmlns:a16="http://schemas.microsoft.com/office/drawing/2014/main" id="{725CC04C-F386-6AC0-85FB-F10A1BCA0FA5}"/>
              </a:ext>
            </a:extLst>
          </p:cNvPr>
          <p:cNvSpPr>
            <a:spLocks noGrp="1"/>
          </p:cNvSpPr>
          <p:nvPr>
            <p:ph idx="1"/>
          </p:nvPr>
        </p:nvSpPr>
        <p:spPr>
          <a:xfrm>
            <a:off x="695325" y="1628999"/>
            <a:ext cx="4968675" cy="4535265"/>
          </a:xfrm>
        </p:spPr>
        <p:txBody>
          <a:bodyPr>
            <a:normAutofit/>
          </a:bodyPr>
          <a:lstStyle/>
          <a:p>
            <a:pPr>
              <a:spcAft>
                <a:spcPts val="1000"/>
              </a:spcAft>
            </a:pPr>
            <a:r>
              <a:rPr lang="en-GB" b="1" dirty="0"/>
              <a:t>👉 collaboration between </a:t>
            </a:r>
            <a:br>
              <a:rPr lang="en-GB" b="1" dirty="0"/>
            </a:br>
            <a:r>
              <a:rPr lang="en-GB" b="1" dirty="0"/>
              <a:t>industries to share resources</a:t>
            </a:r>
          </a:p>
          <a:p>
            <a:pPr lvl="1">
              <a:spcAft>
                <a:spcPts val="1000"/>
              </a:spcAft>
            </a:pPr>
            <a:r>
              <a:rPr lang="en-GB" dirty="0"/>
              <a:t>Kalundborg Eco-Industrial Park</a:t>
            </a:r>
          </a:p>
          <a:p>
            <a:pPr>
              <a:spcAft>
                <a:spcPts val="1000"/>
              </a:spcAft>
            </a:pPr>
            <a:r>
              <a:rPr lang="en-GB" dirty="0"/>
              <a:t>Focus on materials, energy, water, </a:t>
            </a:r>
            <a:br>
              <a:rPr lang="en-GB" dirty="0"/>
            </a:br>
            <a:r>
              <a:rPr lang="en-GB" dirty="0"/>
              <a:t>or by-products</a:t>
            </a:r>
          </a:p>
          <a:p>
            <a:pPr>
              <a:spcAft>
                <a:spcPts val="1000"/>
              </a:spcAft>
            </a:pPr>
            <a:r>
              <a:rPr lang="en-GB" dirty="0"/>
              <a:t>waste from one process becomes input for another</a:t>
            </a:r>
          </a:p>
          <a:p>
            <a:pPr>
              <a:spcAft>
                <a:spcPts val="1000"/>
              </a:spcAft>
            </a:pPr>
            <a:r>
              <a:rPr lang="en-GB" dirty="0"/>
              <a:t>reducing </a:t>
            </a:r>
            <a:r>
              <a:rPr lang="en-GB" b="1" dirty="0"/>
              <a:t>environmental impact </a:t>
            </a:r>
            <a:r>
              <a:rPr lang="en-GB" dirty="0"/>
              <a:t>&amp; improving </a:t>
            </a:r>
            <a:r>
              <a:rPr lang="en-GB" b="1" dirty="0"/>
              <a:t>resource efficiency</a:t>
            </a:r>
          </a:p>
        </p:txBody>
      </p:sp>
      <p:sp>
        <p:nvSpPr>
          <p:cNvPr id="5" name="Datumsplatzhalter 4">
            <a:extLst>
              <a:ext uri="{FF2B5EF4-FFF2-40B4-BE49-F238E27FC236}">
                <a16:creationId xmlns:a16="http://schemas.microsoft.com/office/drawing/2014/main" id="{5DA04734-1167-ACB4-5E64-5DF55E9A7F27}"/>
              </a:ext>
            </a:extLst>
          </p:cNvPr>
          <p:cNvSpPr>
            <a:spLocks noGrp="1"/>
          </p:cNvSpPr>
          <p:nvPr>
            <p:ph type="dt" sz="half" idx="10"/>
          </p:nvPr>
        </p:nvSpPr>
        <p:spPr/>
        <p:txBody>
          <a:bodyPr/>
          <a:lstStyle/>
          <a:p>
            <a:r>
              <a:rPr lang="en-GB" dirty="0"/>
              <a:t>(Nagilmer, CC BY-SA, Wikimedia)</a:t>
            </a:r>
          </a:p>
        </p:txBody>
      </p:sp>
      <p:sp>
        <p:nvSpPr>
          <p:cNvPr id="6" name="Fußzeilenplatzhalter 5">
            <a:extLst>
              <a:ext uri="{FF2B5EF4-FFF2-40B4-BE49-F238E27FC236}">
                <a16:creationId xmlns:a16="http://schemas.microsoft.com/office/drawing/2014/main" id="{FAFB0E55-38FB-2B88-35CF-6096A33BB53D}"/>
              </a:ext>
            </a:extLst>
          </p:cNvPr>
          <p:cNvSpPr>
            <a:spLocks noGrp="1"/>
          </p:cNvSpPr>
          <p:nvPr>
            <p:ph type="ftr" sz="quarter" idx="11"/>
          </p:nvPr>
        </p:nvSpPr>
        <p:spPr/>
        <p:txBody>
          <a:bodyPr/>
          <a:lstStyle/>
          <a:p>
            <a:r>
              <a:rPr lang="en-GB" dirty="0"/>
              <a:t>KMH / Intro Circularity</a:t>
            </a:r>
          </a:p>
        </p:txBody>
      </p:sp>
      <p:pic>
        <p:nvPicPr>
          <p:cNvPr id="3074" name="Picture 2" descr="undefined">
            <a:hlinkClick r:id="rId3"/>
            <a:extLst>
              <a:ext uri="{FF2B5EF4-FFF2-40B4-BE49-F238E27FC236}">
                <a16:creationId xmlns:a16="http://schemas.microsoft.com/office/drawing/2014/main" id="{1B12D1F4-3A93-E37D-B3A8-81E84B545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000" y="1820009"/>
            <a:ext cx="5436000" cy="40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546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13B7EA9-BDE0-417B-2D15-9D0417D5C232}"/>
              </a:ext>
            </a:extLst>
          </p:cNvPr>
          <p:cNvSpPr>
            <a:spLocks noGrp="1"/>
          </p:cNvSpPr>
          <p:nvPr>
            <p:ph type="sldNum" sz="quarter" idx="12"/>
          </p:nvPr>
        </p:nvSpPr>
        <p:spPr/>
        <p:txBody>
          <a:bodyPr/>
          <a:lstStyle/>
          <a:p>
            <a:fld id="{D836C0FE-70CA-4950-82D6-CF602CC2B770}" type="slidenum">
              <a:rPr lang="en-GB" smtClean="0"/>
              <a:t>34</a:t>
            </a:fld>
            <a:endParaRPr lang="en-GB" dirty="0"/>
          </a:p>
        </p:txBody>
      </p:sp>
      <p:sp>
        <p:nvSpPr>
          <p:cNvPr id="3" name="Titel 2">
            <a:extLst>
              <a:ext uri="{FF2B5EF4-FFF2-40B4-BE49-F238E27FC236}">
                <a16:creationId xmlns:a16="http://schemas.microsoft.com/office/drawing/2014/main" id="{A80DA90F-43D4-F9A4-F2BB-C21969A9F4FA}"/>
              </a:ext>
            </a:extLst>
          </p:cNvPr>
          <p:cNvSpPr>
            <a:spLocks noGrp="1"/>
          </p:cNvSpPr>
          <p:nvPr>
            <p:ph type="title"/>
          </p:nvPr>
        </p:nvSpPr>
        <p:spPr/>
        <p:txBody>
          <a:bodyPr/>
          <a:lstStyle/>
          <a:p>
            <a:r>
              <a:rPr lang="en-GB" dirty="0"/>
              <a:t>A) Industrial Ecology: From Ecology to Symbiosis</a:t>
            </a:r>
          </a:p>
        </p:txBody>
      </p:sp>
      <p:sp>
        <p:nvSpPr>
          <p:cNvPr id="5" name="Datumsplatzhalter 4">
            <a:extLst>
              <a:ext uri="{FF2B5EF4-FFF2-40B4-BE49-F238E27FC236}">
                <a16:creationId xmlns:a16="http://schemas.microsoft.com/office/drawing/2014/main" id="{5DA04734-1167-ACB4-5E64-5DF55E9A7F2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AFB0E55-38FB-2B88-35CF-6096A33BB53D}"/>
              </a:ext>
            </a:extLst>
          </p:cNvPr>
          <p:cNvSpPr>
            <a:spLocks noGrp="1"/>
          </p:cNvSpPr>
          <p:nvPr>
            <p:ph type="ftr" sz="quarter" idx="11"/>
          </p:nvPr>
        </p:nvSpPr>
        <p:spPr/>
        <p:txBody>
          <a:bodyPr/>
          <a:lstStyle/>
          <a:p>
            <a:r>
              <a:rPr lang="en-GB" dirty="0"/>
              <a:t>KMH / Intro Circularity</a:t>
            </a:r>
          </a:p>
        </p:txBody>
      </p:sp>
      <p:pic>
        <p:nvPicPr>
          <p:cNvPr id="10" name="Inhaltsplatzhalter 9">
            <a:hlinkClick r:id="rId2"/>
            <a:extLst>
              <a:ext uri="{FF2B5EF4-FFF2-40B4-BE49-F238E27FC236}">
                <a16:creationId xmlns:a16="http://schemas.microsoft.com/office/drawing/2014/main" id="{2B91357A-48E0-B15D-BE44-87E9422A5D40}"/>
              </a:ext>
            </a:extLst>
          </p:cNvPr>
          <p:cNvPicPr>
            <a:picLocks noGrp="1" noChangeAspect="1"/>
          </p:cNvPicPr>
          <p:nvPr>
            <p:ph idx="1"/>
          </p:nvPr>
        </p:nvPicPr>
        <p:blipFill>
          <a:blip r:embed="rId3"/>
          <a:stretch>
            <a:fillRect/>
          </a:stretch>
        </p:blipFill>
        <p:spPr>
          <a:xfrm>
            <a:off x="2100451" y="1550023"/>
            <a:ext cx="7991098" cy="4535488"/>
          </a:xfrm>
        </p:spPr>
      </p:pic>
    </p:spTree>
    <p:extLst>
      <p:ext uri="{BB962C8B-B14F-4D97-AF65-F5344CB8AC3E}">
        <p14:creationId xmlns:p14="http://schemas.microsoft.com/office/powerpoint/2010/main" val="3662380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BEE67E-1178-2420-4735-0949338A959B}"/>
              </a:ext>
            </a:extLst>
          </p:cNvPr>
          <p:cNvSpPr>
            <a:spLocks noGrp="1"/>
          </p:cNvSpPr>
          <p:nvPr>
            <p:ph type="sldNum" sz="quarter" idx="12"/>
          </p:nvPr>
        </p:nvSpPr>
        <p:spPr/>
        <p:txBody>
          <a:bodyPr/>
          <a:lstStyle/>
          <a:p>
            <a:fld id="{D836C0FE-70CA-4950-82D6-CF602CC2B770}" type="slidenum">
              <a:rPr lang="en-GB" smtClean="0"/>
              <a:t>35</a:t>
            </a:fld>
            <a:endParaRPr lang="en-GB" dirty="0"/>
          </a:p>
        </p:txBody>
      </p:sp>
      <p:sp>
        <p:nvSpPr>
          <p:cNvPr id="3" name="Titel 2">
            <a:extLst>
              <a:ext uri="{FF2B5EF4-FFF2-40B4-BE49-F238E27FC236}">
                <a16:creationId xmlns:a16="http://schemas.microsoft.com/office/drawing/2014/main" id="{1390620A-2895-8C1C-8123-FC42F8575724}"/>
              </a:ext>
            </a:extLst>
          </p:cNvPr>
          <p:cNvSpPr>
            <a:spLocks noGrp="1"/>
          </p:cNvSpPr>
          <p:nvPr>
            <p:ph type="title"/>
          </p:nvPr>
        </p:nvSpPr>
        <p:spPr/>
        <p:txBody>
          <a:bodyPr/>
          <a:lstStyle/>
          <a:p>
            <a:r>
              <a:rPr lang="en-GB" dirty="0"/>
              <a:t>B) Cradle-to-Cradle (C2C) ~ 2000+</a:t>
            </a:r>
          </a:p>
        </p:txBody>
      </p:sp>
      <p:sp>
        <p:nvSpPr>
          <p:cNvPr id="5" name="Datumsplatzhalter 4">
            <a:extLst>
              <a:ext uri="{FF2B5EF4-FFF2-40B4-BE49-F238E27FC236}">
                <a16:creationId xmlns:a16="http://schemas.microsoft.com/office/drawing/2014/main" id="{17A5B2F2-854E-B750-55BD-86274876106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10B1EF5-5877-D98B-C595-B4A4C876BF41}"/>
              </a:ext>
            </a:extLst>
          </p:cNvPr>
          <p:cNvSpPr>
            <a:spLocks noGrp="1"/>
          </p:cNvSpPr>
          <p:nvPr>
            <p:ph type="ftr" sz="quarter" idx="11"/>
          </p:nvPr>
        </p:nvSpPr>
        <p:spPr/>
        <p:txBody>
          <a:bodyPr/>
          <a:lstStyle/>
          <a:p>
            <a:r>
              <a:rPr lang="en-GB" dirty="0"/>
              <a:t>KMH / Intro Circularity</a:t>
            </a:r>
          </a:p>
        </p:txBody>
      </p:sp>
      <p:sp>
        <p:nvSpPr>
          <p:cNvPr id="12" name="Inhaltsplatzhalter 11">
            <a:extLst>
              <a:ext uri="{FF2B5EF4-FFF2-40B4-BE49-F238E27FC236}">
                <a16:creationId xmlns:a16="http://schemas.microsoft.com/office/drawing/2014/main" id="{C5F0BB78-3D43-ED9E-3AB8-6F4E523BA5B5}"/>
              </a:ext>
            </a:extLst>
          </p:cNvPr>
          <p:cNvSpPr>
            <a:spLocks noGrp="1"/>
          </p:cNvSpPr>
          <p:nvPr>
            <p:ph idx="1"/>
          </p:nvPr>
        </p:nvSpPr>
        <p:spPr>
          <a:xfrm>
            <a:off x="695325" y="1197001"/>
            <a:ext cx="7200676" cy="4967264"/>
          </a:xfrm>
        </p:spPr>
        <p:txBody>
          <a:bodyPr>
            <a:normAutofit/>
          </a:bodyPr>
          <a:lstStyle/>
          <a:p>
            <a:r>
              <a:rPr lang="en-GB" b="1" dirty="0"/>
              <a:t>design philosophy </a:t>
            </a:r>
            <a:r>
              <a:rPr lang="en-GB" dirty="0"/>
              <a:t>for regenerative systems:</a:t>
            </a:r>
            <a:br>
              <a:rPr lang="en-GB" dirty="0"/>
            </a:br>
            <a:r>
              <a:rPr lang="en-GB" dirty="0"/>
              <a:t>👉 "waste = food“</a:t>
            </a:r>
          </a:p>
          <a:p>
            <a:r>
              <a:rPr lang="en-GB" dirty="0"/>
              <a:t>Products designed for </a:t>
            </a:r>
            <a:r>
              <a:rPr lang="en-GB" b="1" dirty="0"/>
              <a:t>continuous cycles:</a:t>
            </a:r>
          </a:p>
          <a:p>
            <a:pPr lvl="1"/>
            <a:r>
              <a:rPr lang="en-GB" dirty="0"/>
              <a:t>returned to nature (biological cycles) or</a:t>
            </a:r>
          </a:p>
          <a:p>
            <a:pPr lvl="1"/>
            <a:r>
              <a:rPr lang="en-GB" dirty="0"/>
              <a:t>perpetually reused in industrial processes (technical cycles)</a:t>
            </a:r>
          </a:p>
          <a:p>
            <a:r>
              <a:rPr lang="en-GB" dirty="0"/>
              <a:t>Focus on:</a:t>
            </a:r>
            <a:r>
              <a:rPr lang="en-GB" b="1" dirty="0"/>
              <a:t> Eco-Effectiveness </a:t>
            </a:r>
            <a:r>
              <a:rPr lang="en-GB" dirty="0"/>
              <a:t>not Eco-Efficiency</a:t>
            </a:r>
          </a:p>
          <a:p>
            <a:pPr lvl="1"/>
            <a:r>
              <a:rPr lang="en-GB" dirty="0"/>
              <a:t>non-toxic, sustainable materials</a:t>
            </a:r>
          </a:p>
          <a:p>
            <a:pPr lvl="1"/>
            <a:r>
              <a:rPr lang="en-GB" dirty="0"/>
              <a:t>renewable energy in production</a:t>
            </a:r>
          </a:p>
          <a:p>
            <a:pPr lvl="1"/>
            <a:r>
              <a:rPr lang="en-GB" dirty="0"/>
              <a:t>Water stewardship</a:t>
            </a:r>
          </a:p>
        </p:txBody>
      </p:sp>
      <p:pic>
        <p:nvPicPr>
          <p:cNvPr id="13" name="Inhaltsplatzhalter 7">
            <a:extLst>
              <a:ext uri="{FF2B5EF4-FFF2-40B4-BE49-F238E27FC236}">
                <a16:creationId xmlns:a16="http://schemas.microsoft.com/office/drawing/2014/main" id="{C1924FCF-AED8-23DD-5790-FEBE035BFFEB}"/>
              </a:ext>
            </a:extLst>
          </p:cNvPr>
          <p:cNvPicPr>
            <a:picLocks noChangeAspect="1"/>
          </p:cNvPicPr>
          <p:nvPr/>
        </p:nvPicPr>
        <p:blipFill>
          <a:blip r:embed="rId3"/>
          <a:stretch>
            <a:fillRect/>
          </a:stretch>
        </p:blipFill>
        <p:spPr bwMode="gray">
          <a:xfrm>
            <a:off x="8493634" y="1625447"/>
            <a:ext cx="3002365" cy="453548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921047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5FF6560-B474-FE83-51D9-94ABA63565B1}"/>
              </a:ext>
            </a:extLst>
          </p:cNvPr>
          <p:cNvSpPr>
            <a:spLocks noGrp="1"/>
          </p:cNvSpPr>
          <p:nvPr>
            <p:ph type="sldNum" sz="quarter" idx="12"/>
          </p:nvPr>
        </p:nvSpPr>
        <p:spPr/>
        <p:txBody>
          <a:bodyPr/>
          <a:lstStyle/>
          <a:p>
            <a:fld id="{D836C0FE-70CA-4950-82D6-CF602CC2B770}" type="slidenum">
              <a:rPr lang="en-GB" smtClean="0"/>
              <a:t>36</a:t>
            </a:fld>
            <a:endParaRPr lang="en-GB" dirty="0"/>
          </a:p>
        </p:txBody>
      </p:sp>
      <p:sp>
        <p:nvSpPr>
          <p:cNvPr id="3" name="Titel 2">
            <a:extLst>
              <a:ext uri="{FF2B5EF4-FFF2-40B4-BE49-F238E27FC236}">
                <a16:creationId xmlns:a16="http://schemas.microsoft.com/office/drawing/2014/main" id="{6F5463D8-FD8F-F53C-57BE-BBFBD29619FB}"/>
              </a:ext>
            </a:extLst>
          </p:cNvPr>
          <p:cNvSpPr>
            <a:spLocks noGrp="1"/>
          </p:cNvSpPr>
          <p:nvPr>
            <p:ph type="title"/>
          </p:nvPr>
        </p:nvSpPr>
        <p:spPr/>
        <p:txBody>
          <a:bodyPr/>
          <a:lstStyle/>
          <a:p>
            <a:r>
              <a:rPr lang="en-GB" dirty="0"/>
              <a:t>B) Cradle-to-Cradle (C2C)</a:t>
            </a:r>
          </a:p>
        </p:txBody>
      </p:sp>
      <p:sp>
        <p:nvSpPr>
          <p:cNvPr id="5" name="Datumsplatzhalter 4">
            <a:extLst>
              <a:ext uri="{FF2B5EF4-FFF2-40B4-BE49-F238E27FC236}">
                <a16:creationId xmlns:a16="http://schemas.microsoft.com/office/drawing/2014/main" id="{51087560-5170-4018-0208-835B764C8545}"/>
              </a:ext>
            </a:extLst>
          </p:cNvPr>
          <p:cNvSpPr>
            <a:spLocks noGrp="1"/>
          </p:cNvSpPr>
          <p:nvPr>
            <p:ph type="dt" sz="half" idx="10"/>
          </p:nvPr>
        </p:nvSpPr>
        <p:spPr/>
        <p:txBody>
          <a:bodyPr/>
          <a:lstStyle/>
          <a:p>
            <a:r>
              <a:rPr lang="en-GB" dirty="0"/>
              <a:t>(Fleix Müller, CC BY-SA, Wikimedia)</a:t>
            </a:r>
          </a:p>
        </p:txBody>
      </p:sp>
      <p:sp>
        <p:nvSpPr>
          <p:cNvPr id="6" name="Fußzeilenplatzhalter 5">
            <a:extLst>
              <a:ext uri="{FF2B5EF4-FFF2-40B4-BE49-F238E27FC236}">
                <a16:creationId xmlns:a16="http://schemas.microsoft.com/office/drawing/2014/main" id="{9C8EEDB9-BB7D-3E88-1957-F78222E7C708}"/>
              </a:ext>
            </a:extLst>
          </p:cNvPr>
          <p:cNvSpPr>
            <a:spLocks noGrp="1"/>
          </p:cNvSpPr>
          <p:nvPr>
            <p:ph type="ftr" sz="quarter" idx="11"/>
          </p:nvPr>
        </p:nvSpPr>
        <p:spPr/>
        <p:txBody>
          <a:bodyPr/>
          <a:lstStyle/>
          <a:p>
            <a:r>
              <a:rPr lang="en-GB" dirty="0"/>
              <a:t>KMH / Intro Circularity</a:t>
            </a:r>
          </a:p>
        </p:txBody>
      </p:sp>
      <p:pic>
        <p:nvPicPr>
          <p:cNvPr id="9" name="Inhaltsplatzhalter 9">
            <a:hlinkClick r:id="rId2"/>
            <a:extLst>
              <a:ext uri="{FF2B5EF4-FFF2-40B4-BE49-F238E27FC236}">
                <a16:creationId xmlns:a16="http://schemas.microsoft.com/office/drawing/2014/main" id="{66BF13AC-0A32-A062-C9F1-4B8AF6C719B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194940" y="1485000"/>
            <a:ext cx="7802119" cy="4679263"/>
          </a:xfrm>
          <a:prstGeom prst="rect">
            <a:avLst/>
          </a:prstGeom>
        </p:spPr>
      </p:pic>
    </p:spTree>
    <p:extLst>
      <p:ext uri="{BB962C8B-B14F-4D97-AF65-F5344CB8AC3E}">
        <p14:creationId xmlns:p14="http://schemas.microsoft.com/office/powerpoint/2010/main" val="2620672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C5FF6560-B474-FE83-51D9-94ABA63565B1}"/>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6F5463D8-FD8F-F53C-57BE-BBFBD29619FB}"/>
              </a:ext>
            </a:extLst>
          </p:cNvPr>
          <p:cNvSpPr>
            <a:spLocks noGrp="1"/>
          </p:cNvSpPr>
          <p:nvPr>
            <p:ph type="title"/>
          </p:nvPr>
        </p:nvSpPr>
        <p:spPr/>
        <p:txBody>
          <a:bodyPr/>
          <a:lstStyle/>
          <a:p>
            <a:r>
              <a:rPr lang="en-GB" dirty="0"/>
              <a:t>B) Life Cycle Assessment vs. Cradle-to-Cradle (C2C)</a:t>
            </a:r>
          </a:p>
        </p:txBody>
      </p:sp>
      <p:sp>
        <p:nvSpPr>
          <p:cNvPr id="5" name="Datumsplatzhalter 4">
            <a:extLst>
              <a:ext uri="{FF2B5EF4-FFF2-40B4-BE49-F238E27FC236}">
                <a16:creationId xmlns:a16="http://schemas.microsoft.com/office/drawing/2014/main" id="{51087560-5170-4018-0208-835B764C8545}"/>
              </a:ext>
            </a:extLst>
          </p:cNvPr>
          <p:cNvSpPr>
            <a:spLocks noGrp="1"/>
          </p:cNvSpPr>
          <p:nvPr>
            <p:ph type="dt" sz="half" idx="10"/>
          </p:nvPr>
        </p:nvSpPr>
        <p:spPr/>
        <p:txBody>
          <a:bodyPr/>
          <a:lstStyle/>
          <a:p>
            <a:r>
              <a:rPr lang="en-GB" dirty="0"/>
              <a:t>(MtW17, CC BY-SA 4.0,Wikimedia;Fleix Müller, CC BY-SA, Wikimedia)</a:t>
            </a:r>
          </a:p>
        </p:txBody>
      </p:sp>
      <p:sp>
        <p:nvSpPr>
          <p:cNvPr id="6" name="Fußzeilenplatzhalter 5">
            <a:extLst>
              <a:ext uri="{FF2B5EF4-FFF2-40B4-BE49-F238E27FC236}">
                <a16:creationId xmlns:a16="http://schemas.microsoft.com/office/drawing/2014/main" id="{9C8EEDB9-BB7D-3E88-1957-F78222E7C708}"/>
              </a:ext>
            </a:extLst>
          </p:cNvPr>
          <p:cNvSpPr>
            <a:spLocks noGrp="1"/>
          </p:cNvSpPr>
          <p:nvPr>
            <p:ph type="ftr" sz="quarter" idx="11"/>
          </p:nvPr>
        </p:nvSpPr>
        <p:spPr/>
        <p:txBody>
          <a:bodyPr/>
          <a:lstStyle/>
          <a:p>
            <a:r>
              <a:rPr lang="en-GB" dirty="0"/>
              <a:t>KMH / Intro Circularity</a:t>
            </a:r>
          </a:p>
        </p:txBody>
      </p:sp>
      <p:pic>
        <p:nvPicPr>
          <p:cNvPr id="9" name="Inhaltsplatzhalter 9">
            <a:hlinkClick r:id="rId2"/>
            <a:extLst>
              <a:ext uri="{FF2B5EF4-FFF2-40B4-BE49-F238E27FC236}">
                <a16:creationId xmlns:a16="http://schemas.microsoft.com/office/drawing/2014/main" id="{66BF13AC-0A32-A062-C9F1-4B8AF6C719B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256722" y="2054618"/>
            <a:ext cx="5510556" cy="3304915"/>
          </a:xfrm>
          <a:prstGeom prst="rect">
            <a:avLst/>
          </a:prstGeom>
        </p:spPr>
      </p:pic>
      <p:pic>
        <p:nvPicPr>
          <p:cNvPr id="4" name="Picture 2" descr="undefined">
            <a:hlinkClick r:id="rId4"/>
            <a:extLst>
              <a:ext uri="{FF2B5EF4-FFF2-40B4-BE49-F238E27FC236}">
                <a16:creationId xmlns:a16="http://schemas.microsoft.com/office/drawing/2014/main" id="{796B0BCE-38C7-B893-E71A-D2A97EB0A2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00" y="2676174"/>
            <a:ext cx="5350344" cy="242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63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BEE67E-1178-2420-4735-0949338A959B}"/>
              </a:ext>
            </a:extLst>
          </p:cNvPr>
          <p:cNvSpPr>
            <a:spLocks noGrp="1"/>
          </p:cNvSpPr>
          <p:nvPr>
            <p:ph type="sldNum" sz="quarter" idx="12"/>
          </p:nvPr>
        </p:nvSpPr>
        <p:spPr/>
        <p:txBody>
          <a:bodyPr/>
          <a:lstStyle/>
          <a:p>
            <a:fld id="{D836C0FE-70CA-4950-82D6-CF602CC2B770}" type="slidenum">
              <a:rPr lang="en-GB" smtClean="0"/>
              <a:t>38</a:t>
            </a:fld>
            <a:endParaRPr lang="en-GB" dirty="0"/>
          </a:p>
        </p:txBody>
      </p:sp>
      <p:sp>
        <p:nvSpPr>
          <p:cNvPr id="3" name="Titel 2">
            <a:extLst>
              <a:ext uri="{FF2B5EF4-FFF2-40B4-BE49-F238E27FC236}">
                <a16:creationId xmlns:a16="http://schemas.microsoft.com/office/drawing/2014/main" id="{1390620A-2895-8C1C-8123-FC42F8575724}"/>
              </a:ext>
            </a:extLst>
          </p:cNvPr>
          <p:cNvSpPr>
            <a:spLocks noGrp="1"/>
          </p:cNvSpPr>
          <p:nvPr>
            <p:ph type="title"/>
          </p:nvPr>
        </p:nvSpPr>
        <p:spPr/>
        <p:txBody>
          <a:bodyPr/>
          <a:lstStyle/>
          <a:p>
            <a:r>
              <a:rPr lang="en-GB" dirty="0"/>
              <a:t>B) Cradle-to-Cradle (C2C): Effect over efficiency?</a:t>
            </a:r>
          </a:p>
        </p:txBody>
      </p:sp>
      <p:sp>
        <p:nvSpPr>
          <p:cNvPr id="5" name="Datumsplatzhalter 4">
            <a:extLst>
              <a:ext uri="{FF2B5EF4-FFF2-40B4-BE49-F238E27FC236}">
                <a16:creationId xmlns:a16="http://schemas.microsoft.com/office/drawing/2014/main" id="{17A5B2F2-854E-B750-55BD-86274876106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10B1EF5-5877-D98B-C595-B4A4C876BF41}"/>
              </a:ext>
            </a:extLst>
          </p:cNvPr>
          <p:cNvSpPr>
            <a:spLocks noGrp="1"/>
          </p:cNvSpPr>
          <p:nvPr>
            <p:ph type="ftr" sz="quarter" idx="11"/>
          </p:nvPr>
        </p:nvSpPr>
        <p:spPr/>
        <p:txBody>
          <a:bodyPr/>
          <a:lstStyle/>
          <a:p>
            <a:r>
              <a:rPr lang="en-GB" dirty="0"/>
              <a:t>KMH / Intro Circularity</a:t>
            </a:r>
          </a:p>
        </p:txBody>
      </p:sp>
      <p:sp>
        <p:nvSpPr>
          <p:cNvPr id="12" name="Inhaltsplatzhalter 11">
            <a:extLst>
              <a:ext uri="{FF2B5EF4-FFF2-40B4-BE49-F238E27FC236}">
                <a16:creationId xmlns:a16="http://schemas.microsoft.com/office/drawing/2014/main" id="{C5F0BB78-3D43-ED9E-3AB8-6F4E523BA5B5}"/>
              </a:ext>
            </a:extLst>
          </p:cNvPr>
          <p:cNvSpPr>
            <a:spLocks noGrp="1"/>
          </p:cNvSpPr>
          <p:nvPr>
            <p:ph idx="1"/>
          </p:nvPr>
        </p:nvSpPr>
        <p:spPr>
          <a:xfrm>
            <a:off x="695325" y="1628999"/>
            <a:ext cx="7200676" cy="4535265"/>
          </a:xfrm>
        </p:spPr>
        <p:txBody>
          <a:bodyPr/>
          <a:lstStyle/>
          <a:p>
            <a:r>
              <a:rPr lang="en-GB" b="1" dirty="0"/>
              <a:t>Eco-Efficiency: </a:t>
            </a:r>
            <a:r>
              <a:rPr lang="en-GB" dirty="0"/>
              <a:t>👉 reduce environmental impact</a:t>
            </a:r>
          </a:p>
          <a:p>
            <a:pPr lvl="1"/>
            <a:r>
              <a:rPr lang="en-GB" dirty="0"/>
              <a:t>Doing more with less</a:t>
            </a:r>
          </a:p>
          <a:p>
            <a:pPr lvl="1"/>
            <a:r>
              <a:rPr lang="en-GB" dirty="0"/>
              <a:t>Minimising resource use and waste </a:t>
            </a:r>
          </a:p>
          <a:p>
            <a:pPr lvl="2"/>
            <a:r>
              <a:rPr lang="en-GB" dirty="0"/>
              <a:t>Incremental improvements</a:t>
            </a:r>
          </a:p>
          <a:p>
            <a:pPr lvl="2"/>
            <a:endParaRPr lang="en-GB" sz="800" dirty="0"/>
          </a:p>
          <a:p>
            <a:r>
              <a:rPr lang="en-GB" b="1" dirty="0">
                <a:solidFill>
                  <a:schemeClr val="tx2"/>
                </a:solidFill>
              </a:rPr>
              <a:t>Eco-Effectiveness: </a:t>
            </a:r>
            <a:br>
              <a:rPr lang="en-GB" b="1" dirty="0"/>
            </a:br>
            <a:r>
              <a:rPr lang="en-GB" dirty="0"/>
              <a:t>👉  systems &amp;products = regenerative &amp; beneficial</a:t>
            </a:r>
          </a:p>
          <a:p>
            <a:pPr lvl="1"/>
            <a:r>
              <a:rPr lang="en-GB" dirty="0"/>
              <a:t>Create "waste equals food" cycles</a:t>
            </a:r>
          </a:p>
          <a:p>
            <a:pPr lvl="2"/>
            <a:r>
              <a:rPr lang="en-GB" dirty="0"/>
              <a:t>eliminate waste entirely</a:t>
            </a:r>
          </a:p>
        </p:txBody>
      </p:sp>
      <p:pic>
        <p:nvPicPr>
          <p:cNvPr id="13" name="Inhaltsplatzhalter 7">
            <a:extLst>
              <a:ext uri="{FF2B5EF4-FFF2-40B4-BE49-F238E27FC236}">
                <a16:creationId xmlns:a16="http://schemas.microsoft.com/office/drawing/2014/main" id="{C1924FCF-AED8-23DD-5790-FEBE035BFFEB}"/>
              </a:ext>
            </a:extLst>
          </p:cNvPr>
          <p:cNvPicPr>
            <a:picLocks noChangeAspect="1"/>
          </p:cNvPicPr>
          <p:nvPr/>
        </p:nvPicPr>
        <p:blipFill>
          <a:blip r:embed="rId2"/>
          <a:stretch>
            <a:fillRect/>
          </a:stretch>
        </p:blipFill>
        <p:spPr bwMode="gray">
          <a:xfrm>
            <a:off x="8493634" y="1625447"/>
            <a:ext cx="3002365" cy="4535488"/>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887300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BEE67E-1178-2420-4735-0949338A959B}"/>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1390620A-2895-8C1C-8123-FC42F8575724}"/>
              </a:ext>
            </a:extLst>
          </p:cNvPr>
          <p:cNvSpPr>
            <a:spLocks noGrp="1"/>
          </p:cNvSpPr>
          <p:nvPr>
            <p:ph type="title"/>
          </p:nvPr>
        </p:nvSpPr>
        <p:spPr/>
        <p:txBody>
          <a:bodyPr/>
          <a:lstStyle/>
          <a:p>
            <a:r>
              <a:rPr lang="en-GB" dirty="0"/>
              <a:t>B) Cradle-to-Cradle (C2C): Effect over efficiency?</a:t>
            </a:r>
          </a:p>
        </p:txBody>
      </p:sp>
      <p:sp>
        <p:nvSpPr>
          <p:cNvPr id="5" name="Datumsplatzhalter 4">
            <a:extLst>
              <a:ext uri="{FF2B5EF4-FFF2-40B4-BE49-F238E27FC236}">
                <a16:creationId xmlns:a16="http://schemas.microsoft.com/office/drawing/2014/main" id="{17A5B2F2-854E-B750-55BD-86274876106D}"/>
              </a:ext>
            </a:extLst>
          </p:cNvPr>
          <p:cNvSpPr>
            <a:spLocks noGrp="1"/>
          </p:cNvSpPr>
          <p:nvPr>
            <p:ph type="dt" sz="half" idx="10"/>
          </p:nvPr>
        </p:nvSpPr>
        <p:spPr/>
        <p:txBody>
          <a:bodyPr/>
          <a:lstStyle/>
          <a:p>
            <a:r>
              <a:rPr lang="en-GB" dirty="0"/>
              <a:t> Hansen et al. 2014:20</a:t>
            </a:r>
          </a:p>
        </p:txBody>
      </p:sp>
      <p:sp>
        <p:nvSpPr>
          <p:cNvPr id="6" name="Fußzeilenplatzhalter 5">
            <a:extLst>
              <a:ext uri="{FF2B5EF4-FFF2-40B4-BE49-F238E27FC236}">
                <a16:creationId xmlns:a16="http://schemas.microsoft.com/office/drawing/2014/main" id="{610B1EF5-5877-D98B-C595-B4A4C876BF41}"/>
              </a:ext>
            </a:extLst>
          </p:cNvPr>
          <p:cNvSpPr>
            <a:spLocks noGrp="1"/>
          </p:cNvSpPr>
          <p:nvPr>
            <p:ph type="ftr" sz="quarter" idx="11"/>
          </p:nvPr>
        </p:nvSpPr>
        <p:spPr/>
        <p:txBody>
          <a:bodyPr/>
          <a:lstStyle/>
          <a:p>
            <a:r>
              <a:rPr lang="en-GB" dirty="0"/>
              <a:t>KMH / Intro Circularity</a:t>
            </a:r>
          </a:p>
        </p:txBody>
      </p:sp>
      <p:pic>
        <p:nvPicPr>
          <p:cNvPr id="11" name="Inhaltsplatzhalter 10">
            <a:extLst>
              <a:ext uri="{FF2B5EF4-FFF2-40B4-BE49-F238E27FC236}">
                <a16:creationId xmlns:a16="http://schemas.microsoft.com/office/drawing/2014/main" id="{DFD1D587-7018-ED20-067A-E8B07E379848}"/>
              </a:ext>
            </a:extLst>
          </p:cNvPr>
          <p:cNvPicPr>
            <a:picLocks noGrp="1" noChangeAspect="1"/>
          </p:cNvPicPr>
          <p:nvPr>
            <p:ph idx="1"/>
          </p:nvPr>
        </p:nvPicPr>
        <p:blipFill>
          <a:blip r:embed="rId2"/>
          <a:stretch>
            <a:fillRect/>
          </a:stretch>
        </p:blipFill>
        <p:spPr>
          <a:xfrm>
            <a:off x="2280000" y="1557000"/>
            <a:ext cx="7200900" cy="4482271"/>
          </a:xfrm>
        </p:spPr>
      </p:pic>
    </p:spTree>
    <p:extLst>
      <p:ext uri="{BB962C8B-B14F-4D97-AF65-F5344CB8AC3E}">
        <p14:creationId xmlns:p14="http://schemas.microsoft.com/office/powerpoint/2010/main" val="3295323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F14CE7C-6B63-0718-CA84-59D71A655A1E}"/>
              </a:ext>
            </a:extLst>
          </p:cNvPr>
          <p:cNvSpPr>
            <a:spLocks noGrp="1"/>
          </p:cNvSpPr>
          <p:nvPr>
            <p:ph type="title"/>
          </p:nvPr>
        </p:nvSpPr>
        <p:spPr/>
        <p:txBody>
          <a:bodyPr/>
          <a:lstStyle/>
          <a:p>
            <a:r>
              <a:rPr lang="en-GB" dirty="0"/>
              <a:t>One size</a:t>
            </a:r>
            <a:br>
              <a:rPr lang="en-GB" dirty="0"/>
            </a:br>
            <a:r>
              <a:rPr lang="en-GB" dirty="0"/>
              <a:t> fits all?</a:t>
            </a:r>
          </a:p>
        </p:txBody>
      </p:sp>
    </p:spTree>
    <p:extLst>
      <p:ext uri="{BB962C8B-B14F-4D97-AF65-F5344CB8AC3E}">
        <p14:creationId xmlns:p14="http://schemas.microsoft.com/office/powerpoint/2010/main" val="3440460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863F261-7147-2889-59A9-DEAA15C6D868}"/>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1B15D160-A869-94B4-030E-C12BA6243970}"/>
              </a:ext>
            </a:extLst>
          </p:cNvPr>
          <p:cNvSpPr>
            <a:spLocks noGrp="1"/>
          </p:cNvSpPr>
          <p:nvPr>
            <p:ph type="title"/>
          </p:nvPr>
        </p:nvSpPr>
        <p:spPr>
          <a:xfrm>
            <a:off x="695326" y="549000"/>
            <a:ext cx="9936674" cy="792000"/>
          </a:xfrm>
        </p:spPr>
        <p:txBody>
          <a:bodyPr/>
          <a:lstStyle/>
          <a:p>
            <a:r>
              <a:rPr lang="en-GB" dirty="0"/>
              <a:t>B) Cradle-to-Cradle (C2C): An Example from not so far away</a:t>
            </a:r>
            <a:br>
              <a:rPr lang="en-GB" dirty="0"/>
            </a:br>
            <a:endParaRPr lang="en-GB" dirty="0"/>
          </a:p>
        </p:txBody>
      </p:sp>
      <p:pic>
        <p:nvPicPr>
          <p:cNvPr id="8" name="Inhaltsplatzhalter 7">
            <a:hlinkClick r:id="rId2"/>
            <a:extLst>
              <a:ext uri="{FF2B5EF4-FFF2-40B4-BE49-F238E27FC236}">
                <a16:creationId xmlns:a16="http://schemas.microsoft.com/office/drawing/2014/main" id="{E67B335F-15A9-18E6-9EA6-6F58442E8DBC}"/>
              </a:ext>
            </a:extLst>
          </p:cNvPr>
          <p:cNvPicPr>
            <a:picLocks noGrp="1" noChangeAspect="1"/>
          </p:cNvPicPr>
          <p:nvPr>
            <p:ph idx="1"/>
          </p:nvPr>
        </p:nvPicPr>
        <p:blipFill>
          <a:blip r:embed="rId3"/>
          <a:stretch>
            <a:fillRect/>
          </a:stretch>
        </p:blipFill>
        <p:spPr>
          <a:xfrm>
            <a:off x="2628722" y="1701000"/>
            <a:ext cx="6934556" cy="3911801"/>
          </a:xfrm>
        </p:spPr>
      </p:pic>
      <p:sp>
        <p:nvSpPr>
          <p:cNvPr id="5" name="Datumsplatzhalter 4">
            <a:extLst>
              <a:ext uri="{FF2B5EF4-FFF2-40B4-BE49-F238E27FC236}">
                <a16:creationId xmlns:a16="http://schemas.microsoft.com/office/drawing/2014/main" id="{7D2FAE55-31D2-B986-2708-78C5C03C8FD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993E0F97-1942-398C-1167-FA1AD440518D}"/>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12735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233B0C7-EA2F-37C2-991C-C738C542C9A1}"/>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Titel 2">
            <a:extLst>
              <a:ext uri="{FF2B5EF4-FFF2-40B4-BE49-F238E27FC236}">
                <a16:creationId xmlns:a16="http://schemas.microsoft.com/office/drawing/2014/main" id="{C8F47884-E196-B2F5-2B74-24B7F8CCF70A}"/>
              </a:ext>
            </a:extLst>
          </p:cNvPr>
          <p:cNvSpPr>
            <a:spLocks noGrp="1"/>
          </p:cNvSpPr>
          <p:nvPr>
            <p:ph type="title"/>
          </p:nvPr>
        </p:nvSpPr>
        <p:spPr/>
        <p:txBody>
          <a:bodyPr/>
          <a:lstStyle/>
          <a:p>
            <a:r>
              <a:rPr lang="en-GB" dirty="0"/>
              <a:t>C) Biomimicry ~1960+</a:t>
            </a:r>
          </a:p>
        </p:txBody>
      </p:sp>
      <p:sp>
        <p:nvSpPr>
          <p:cNvPr id="4" name="Inhaltsplatzhalter 3">
            <a:extLst>
              <a:ext uri="{FF2B5EF4-FFF2-40B4-BE49-F238E27FC236}">
                <a16:creationId xmlns:a16="http://schemas.microsoft.com/office/drawing/2014/main" id="{D47D2BF5-975A-91BD-1962-A67F17A72D03}"/>
              </a:ext>
            </a:extLst>
          </p:cNvPr>
          <p:cNvSpPr>
            <a:spLocks noGrp="1"/>
          </p:cNvSpPr>
          <p:nvPr>
            <p:ph idx="1"/>
          </p:nvPr>
        </p:nvSpPr>
        <p:spPr/>
        <p:txBody>
          <a:bodyPr/>
          <a:lstStyle/>
          <a:p>
            <a:pPr marL="0" indent="0">
              <a:spcAft>
                <a:spcPts val="1200"/>
              </a:spcAft>
              <a:buNone/>
            </a:pPr>
            <a:r>
              <a:rPr lang="en-GB" sz="2400"/>
              <a:t>Barry Commoner’s (1971) </a:t>
            </a:r>
            <a:r>
              <a:rPr lang="en-GB" sz="2400" b="1"/>
              <a:t>“Four Laws of Ecology”:</a:t>
            </a:r>
          </a:p>
          <a:p>
            <a:pPr>
              <a:spcAft>
                <a:spcPts val="1200"/>
              </a:spcAft>
            </a:pPr>
            <a:r>
              <a:rPr lang="en-GB" sz="2400"/>
              <a:t>Everything is connected to everything else.</a:t>
            </a:r>
          </a:p>
          <a:p>
            <a:pPr>
              <a:spcAft>
                <a:spcPts val="0"/>
              </a:spcAft>
            </a:pPr>
            <a:r>
              <a:rPr lang="en-GB" sz="2400"/>
              <a:t>Everything must go somewhere. </a:t>
            </a:r>
          </a:p>
          <a:p>
            <a:pPr marL="338138" indent="0">
              <a:spcAft>
                <a:spcPts val="1200"/>
              </a:spcAft>
              <a:buNone/>
            </a:pPr>
            <a:r>
              <a:rPr lang="en-GB" sz="2400"/>
              <a:t>There is no “away” to which things can be thrown.</a:t>
            </a:r>
          </a:p>
          <a:p>
            <a:pPr>
              <a:spcAft>
                <a:spcPts val="1200"/>
              </a:spcAft>
            </a:pPr>
            <a:r>
              <a:rPr lang="en-GB" sz="2400" b="1"/>
              <a:t>👉 Nature knows best.</a:t>
            </a:r>
          </a:p>
          <a:p>
            <a:pPr>
              <a:spcAft>
                <a:spcPts val="1200"/>
              </a:spcAft>
            </a:pPr>
            <a:r>
              <a:rPr lang="en-GB" sz="2400"/>
              <a:t>There is no such thing as a free lunch.</a:t>
            </a:r>
            <a:endParaRPr lang="en-GB" sz="2400" dirty="0"/>
          </a:p>
        </p:txBody>
      </p:sp>
      <p:sp>
        <p:nvSpPr>
          <p:cNvPr id="5" name="Datumsplatzhalter 4">
            <a:extLst>
              <a:ext uri="{FF2B5EF4-FFF2-40B4-BE49-F238E27FC236}">
                <a16:creationId xmlns:a16="http://schemas.microsoft.com/office/drawing/2014/main" id="{9586DE5C-E7BA-AD18-8130-7A591A75E31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FD33360-8D6F-936A-E101-A23E2DE4C33C}"/>
              </a:ext>
            </a:extLst>
          </p:cNvPr>
          <p:cNvSpPr>
            <a:spLocks noGrp="1"/>
          </p:cNvSpPr>
          <p:nvPr>
            <p:ph type="ftr" sz="quarter" idx="11"/>
          </p:nvPr>
        </p:nvSpPr>
        <p:spPr/>
        <p:txBody>
          <a:bodyPr/>
          <a:lstStyle/>
          <a:p>
            <a:r>
              <a:rPr lang="en-GB" dirty="0"/>
              <a:t>KMH / Intro Circularity</a:t>
            </a:r>
          </a:p>
        </p:txBody>
      </p:sp>
      <p:pic>
        <p:nvPicPr>
          <p:cNvPr id="8" name="Grafik 7">
            <a:extLst>
              <a:ext uri="{FF2B5EF4-FFF2-40B4-BE49-F238E27FC236}">
                <a16:creationId xmlns:a16="http://schemas.microsoft.com/office/drawing/2014/main" id="{D9EB5B02-DF8A-4296-6E37-D2AC40535674}"/>
              </a:ext>
            </a:extLst>
          </p:cNvPr>
          <p:cNvPicPr>
            <a:picLocks noChangeAspect="1"/>
          </p:cNvPicPr>
          <p:nvPr/>
        </p:nvPicPr>
        <p:blipFill>
          <a:blip r:embed="rId3"/>
          <a:stretch>
            <a:fillRect/>
          </a:stretch>
        </p:blipFill>
        <p:spPr>
          <a:xfrm>
            <a:off x="9357989" y="2299524"/>
            <a:ext cx="2146410" cy="319421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734643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233B0C7-EA2F-37C2-991C-C738C542C9A1}"/>
              </a:ext>
            </a:extLst>
          </p:cNvPr>
          <p:cNvSpPr>
            <a:spLocks noGrp="1"/>
          </p:cNvSpPr>
          <p:nvPr>
            <p:ph type="sldNum" sz="quarter" idx="12"/>
          </p:nvPr>
        </p:nvSpPr>
        <p:spPr/>
        <p:txBody>
          <a:bodyPr/>
          <a:lstStyle/>
          <a:p>
            <a:fld id="{D836C0FE-70CA-4950-82D6-CF602CC2B770}" type="slidenum">
              <a:rPr lang="en-GB" smtClean="0"/>
              <a:t>42</a:t>
            </a:fld>
            <a:endParaRPr lang="en-GB" dirty="0"/>
          </a:p>
        </p:txBody>
      </p:sp>
      <p:sp>
        <p:nvSpPr>
          <p:cNvPr id="3" name="Titel 2">
            <a:extLst>
              <a:ext uri="{FF2B5EF4-FFF2-40B4-BE49-F238E27FC236}">
                <a16:creationId xmlns:a16="http://schemas.microsoft.com/office/drawing/2014/main" id="{C8F47884-E196-B2F5-2B74-24B7F8CCF70A}"/>
              </a:ext>
            </a:extLst>
          </p:cNvPr>
          <p:cNvSpPr>
            <a:spLocks noGrp="1"/>
          </p:cNvSpPr>
          <p:nvPr>
            <p:ph type="title"/>
          </p:nvPr>
        </p:nvSpPr>
        <p:spPr/>
        <p:txBody>
          <a:bodyPr/>
          <a:lstStyle/>
          <a:p>
            <a:r>
              <a:rPr lang="en-GB" dirty="0"/>
              <a:t>C) Biomimicry ~1960+</a:t>
            </a:r>
          </a:p>
        </p:txBody>
      </p:sp>
      <p:sp>
        <p:nvSpPr>
          <p:cNvPr id="4" name="Inhaltsplatzhalter 3">
            <a:extLst>
              <a:ext uri="{FF2B5EF4-FFF2-40B4-BE49-F238E27FC236}">
                <a16:creationId xmlns:a16="http://schemas.microsoft.com/office/drawing/2014/main" id="{D47D2BF5-975A-91BD-1962-A67F17A72D03}"/>
              </a:ext>
            </a:extLst>
          </p:cNvPr>
          <p:cNvSpPr>
            <a:spLocks noGrp="1"/>
          </p:cNvSpPr>
          <p:nvPr>
            <p:ph idx="1"/>
          </p:nvPr>
        </p:nvSpPr>
        <p:spPr/>
        <p:txBody>
          <a:bodyPr/>
          <a:lstStyle/>
          <a:p>
            <a:r>
              <a:rPr lang="en-GB" b="1" dirty="0"/>
              <a:t>👉 learning from nature’s designs and processes</a:t>
            </a:r>
          </a:p>
          <a:p>
            <a:pPr lvl="1"/>
            <a:r>
              <a:rPr lang="en-GB" dirty="0"/>
              <a:t>Natural inspiration</a:t>
            </a:r>
            <a:r>
              <a:rPr lang="en-GB" b="1" dirty="0"/>
              <a:t>👉 “Emulation”</a:t>
            </a:r>
            <a:r>
              <a:rPr lang="en-GB" dirty="0"/>
              <a:t>: Ecosystem = model</a:t>
            </a:r>
          </a:p>
          <a:p>
            <a:pPr lvl="1"/>
            <a:r>
              <a:rPr lang="en-GB" b="1" dirty="0"/>
              <a:t>Efficient</a:t>
            </a:r>
            <a:r>
              <a:rPr lang="en-GB" dirty="0"/>
              <a:t> resource use</a:t>
            </a:r>
          </a:p>
          <a:p>
            <a:pPr lvl="1"/>
            <a:r>
              <a:rPr lang="en-GB" dirty="0"/>
              <a:t>New interpretations (~ 1990+): </a:t>
            </a:r>
          </a:p>
          <a:p>
            <a:pPr lvl="2"/>
            <a:r>
              <a:rPr lang="en-GB" b="1" dirty="0"/>
              <a:t>Zero waste </a:t>
            </a:r>
            <a:r>
              <a:rPr lang="en-GB" dirty="0"/>
              <a:t>philosophy</a:t>
            </a:r>
          </a:p>
          <a:p>
            <a:pPr lvl="3"/>
            <a:r>
              <a:rPr lang="en-GB" dirty="0"/>
              <a:t>Waste = food</a:t>
            </a:r>
          </a:p>
          <a:p>
            <a:pPr lvl="3"/>
            <a:r>
              <a:rPr lang="en-GB" dirty="0"/>
              <a:t>Closed Loop Systems</a:t>
            </a:r>
          </a:p>
        </p:txBody>
      </p:sp>
      <p:sp>
        <p:nvSpPr>
          <p:cNvPr id="5" name="Datumsplatzhalter 4">
            <a:extLst>
              <a:ext uri="{FF2B5EF4-FFF2-40B4-BE49-F238E27FC236}">
                <a16:creationId xmlns:a16="http://schemas.microsoft.com/office/drawing/2014/main" id="{9586DE5C-E7BA-AD18-8130-7A591A75E311}"/>
              </a:ext>
            </a:extLst>
          </p:cNvPr>
          <p:cNvSpPr>
            <a:spLocks noGrp="1"/>
          </p:cNvSpPr>
          <p:nvPr>
            <p:ph type="dt" sz="half" idx="10"/>
          </p:nvPr>
        </p:nvSpPr>
        <p:spPr/>
        <p:txBody>
          <a:bodyPr/>
          <a:lstStyle/>
          <a:p>
            <a:r>
              <a:rPr lang="en-GB" dirty="0"/>
              <a:t>(Natural Philo, CC BY-SA, Wikimedia)</a:t>
            </a:r>
          </a:p>
        </p:txBody>
      </p:sp>
      <p:sp>
        <p:nvSpPr>
          <p:cNvPr id="6" name="Fußzeilenplatzhalter 5">
            <a:extLst>
              <a:ext uri="{FF2B5EF4-FFF2-40B4-BE49-F238E27FC236}">
                <a16:creationId xmlns:a16="http://schemas.microsoft.com/office/drawing/2014/main" id="{BFD33360-8D6F-936A-E101-A23E2DE4C33C}"/>
              </a:ext>
            </a:extLst>
          </p:cNvPr>
          <p:cNvSpPr>
            <a:spLocks noGrp="1"/>
          </p:cNvSpPr>
          <p:nvPr>
            <p:ph type="ftr" sz="quarter" idx="11"/>
          </p:nvPr>
        </p:nvSpPr>
        <p:spPr/>
        <p:txBody>
          <a:bodyPr/>
          <a:lstStyle/>
          <a:p>
            <a:r>
              <a:rPr lang="en-GB" dirty="0"/>
              <a:t>KMH / Intro Circularity</a:t>
            </a:r>
          </a:p>
        </p:txBody>
      </p:sp>
      <p:pic>
        <p:nvPicPr>
          <p:cNvPr id="1026" name="Picture 2" descr="undefined">
            <a:hlinkClick r:id="rId3"/>
            <a:extLst>
              <a:ext uri="{FF2B5EF4-FFF2-40B4-BE49-F238E27FC236}">
                <a16:creationId xmlns:a16="http://schemas.microsoft.com/office/drawing/2014/main" id="{A5C1DA9E-1E7A-F235-7ABF-461722A30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6400" y="3617889"/>
            <a:ext cx="3657600" cy="243840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2C2E3C42-7414-37EE-C0F0-6563CBC48876}"/>
              </a:ext>
            </a:extLst>
          </p:cNvPr>
          <p:cNvPicPr>
            <a:picLocks noChangeAspect="1"/>
          </p:cNvPicPr>
          <p:nvPr/>
        </p:nvPicPr>
        <p:blipFill>
          <a:blip r:embed="rId5"/>
          <a:stretch>
            <a:fillRect/>
          </a:stretch>
        </p:blipFill>
        <p:spPr>
          <a:xfrm>
            <a:off x="8328000" y="305546"/>
            <a:ext cx="2028930" cy="301323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244214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CEC09F6-EDAB-1D69-E658-1B1108E06751}"/>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B9D9B231-4830-93C7-2116-39226B50694E}"/>
              </a:ext>
            </a:extLst>
          </p:cNvPr>
          <p:cNvSpPr>
            <a:spLocks noGrp="1"/>
          </p:cNvSpPr>
          <p:nvPr>
            <p:ph type="title"/>
          </p:nvPr>
        </p:nvSpPr>
        <p:spPr/>
        <p:txBody>
          <a:bodyPr/>
          <a:lstStyle/>
          <a:p>
            <a:r>
              <a:rPr lang="en-GB" dirty="0"/>
              <a:t>C) Biomimicry: An efficiency example</a:t>
            </a:r>
          </a:p>
        </p:txBody>
      </p:sp>
      <p:sp>
        <p:nvSpPr>
          <p:cNvPr id="5" name="Datumsplatzhalter 4">
            <a:extLst>
              <a:ext uri="{FF2B5EF4-FFF2-40B4-BE49-F238E27FC236}">
                <a16:creationId xmlns:a16="http://schemas.microsoft.com/office/drawing/2014/main" id="{09E08179-4E12-E700-0B0F-7E58EC4E8946}"/>
              </a:ext>
            </a:extLst>
          </p:cNvPr>
          <p:cNvSpPr>
            <a:spLocks noGrp="1"/>
          </p:cNvSpPr>
          <p:nvPr>
            <p:ph type="dt" sz="half" idx="10"/>
          </p:nvPr>
        </p:nvSpPr>
        <p:spPr/>
        <p:txBody>
          <a:bodyPr/>
          <a:lstStyle/>
          <a:p>
            <a:r>
              <a:rPr lang="en-GB" dirty="0"/>
              <a:t>(Beobachter, 2016)</a:t>
            </a:r>
          </a:p>
        </p:txBody>
      </p:sp>
      <p:sp>
        <p:nvSpPr>
          <p:cNvPr id="6" name="Fußzeilenplatzhalter 5">
            <a:extLst>
              <a:ext uri="{FF2B5EF4-FFF2-40B4-BE49-F238E27FC236}">
                <a16:creationId xmlns:a16="http://schemas.microsoft.com/office/drawing/2014/main" id="{0BD17142-BFAB-72AB-950D-67EE95338D3B}"/>
              </a:ext>
            </a:extLst>
          </p:cNvPr>
          <p:cNvSpPr>
            <a:spLocks noGrp="1"/>
          </p:cNvSpPr>
          <p:nvPr>
            <p:ph type="ftr" sz="quarter" idx="11"/>
          </p:nvPr>
        </p:nvSpPr>
        <p:spPr/>
        <p:txBody>
          <a:bodyPr/>
          <a:lstStyle/>
          <a:p>
            <a:r>
              <a:rPr lang="en-GB" dirty="0"/>
              <a:t>KMH / Intro Circularity</a:t>
            </a:r>
          </a:p>
        </p:txBody>
      </p:sp>
      <p:pic>
        <p:nvPicPr>
          <p:cNvPr id="14" name="Inhaltsplatzhalter 13">
            <a:hlinkClick r:id="rId2"/>
            <a:extLst>
              <a:ext uri="{FF2B5EF4-FFF2-40B4-BE49-F238E27FC236}">
                <a16:creationId xmlns:a16="http://schemas.microsoft.com/office/drawing/2014/main" id="{715DC502-D131-DF53-E807-6714C368B806}"/>
              </a:ext>
            </a:extLst>
          </p:cNvPr>
          <p:cNvPicPr>
            <a:picLocks noGrp="1" noChangeAspect="1"/>
          </p:cNvPicPr>
          <p:nvPr>
            <p:ph idx="1"/>
          </p:nvPr>
        </p:nvPicPr>
        <p:blipFill>
          <a:blip r:embed="rId3"/>
          <a:stretch>
            <a:fillRect/>
          </a:stretch>
        </p:blipFill>
        <p:spPr>
          <a:xfrm>
            <a:off x="2641422" y="1802148"/>
            <a:ext cx="6909155" cy="3930852"/>
          </a:xfrm>
        </p:spPr>
      </p:pic>
    </p:spTree>
    <p:extLst>
      <p:ext uri="{BB962C8B-B14F-4D97-AF65-F5344CB8AC3E}">
        <p14:creationId xmlns:p14="http://schemas.microsoft.com/office/powerpoint/2010/main" val="2061417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CEC09F6-EDAB-1D69-E658-1B1108E06751}"/>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B9D9B231-4830-93C7-2116-39226B50694E}"/>
              </a:ext>
            </a:extLst>
          </p:cNvPr>
          <p:cNvSpPr>
            <a:spLocks noGrp="1"/>
          </p:cNvSpPr>
          <p:nvPr>
            <p:ph type="title"/>
          </p:nvPr>
        </p:nvSpPr>
        <p:spPr/>
        <p:txBody>
          <a:bodyPr/>
          <a:lstStyle/>
          <a:p>
            <a:r>
              <a:rPr lang="en-GB" dirty="0"/>
              <a:t>C) Biomimicry: A more circular example</a:t>
            </a:r>
          </a:p>
        </p:txBody>
      </p:sp>
      <p:pic>
        <p:nvPicPr>
          <p:cNvPr id="8" name="Inhaltsplatzhalter 7">
            <a:hlinkClick r:id="rId2"/>
            <a:extLst>
              <a:ext uri="{FF2B5EF4-FFF2-40B4-BE49-F238E27FC236}">
                <a16:creationId xmlns:a16="http://schemas.microsoft.com/office/drawing/2014/main" id="{C3CF77FB-7D09-5AD5-0759-5D48FDD865CA}"/>
              </a:ext>
            </a:extLst>
          </p:cNvPr>
          <p:cNvPicPr>
            <a:picLocks noGrp="1" noChangeAspect="1"/>
          </p:cNvPicPr>
          <p:nvPr>
            <p:ph idx="1"/>
          </p:nvPr>
        </p:nvPicPr>
        <p:blipFill>
          <a:blip r:embed="rId3"/>
          <a:stretch>
            <a:fillRect/>
          </a:stretch>
        </p:blipFill>
        <p:spPr>
          <a:xfrm>
            <a:off x="4870996" y="1917000"/>
            <a:ext cx="6580263" cy="367521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09E08179-4E12-E700-0B0F-7E58EC4E8946}"/>
              </a:ext>
            </a:extLst>
          </p:cNvPr>
          <p:cNvSpPr>
            <a:spLocks noGrp="1"/>
          </p:cNvSpPr>
          <p:nvPr>
            <p:ph type="dt" sz="half" idx="10"/>
          </p:nvPr>
        </p:nvSpPr>
        <p:spPr/>
        <p:txBody>
          <a:bodyPr/>
          <a:lstStyle/>
          <a:p>
            <a:r>
              <a:rPr lang="en-GB" dirty="0"/>
              <a:t>(Beobachter, 2016)</a:t>
            </a:r>
          </a:p>
        </p:txBody>
      </p:sp>
      <p:sp>
        <p:nvSpPr>
          <p:cNvPr id="6" name="Fußzeilenplatzhalter 5">
            <a:extLst>
              <a:ext uri="{FF2B5EF4-FFF2-40B4-BE49-F238E27FC236}">
                <a16:creationId xmlns:a16="http://schemas.microsoft.com/office/drawing/2014/main" id="{0BD17142-BFAB-72AB-950D-67EE95338D3B}"/>
              </a:ext>
            </a:extLst>
          </p:cNvPr>
          <p:cNvSpPr>
            <a:spLocks noGrp="1"/>
          </p:cNvSpPr>
          <p:nvPr>
            <p:ph type="ftr" sz="quarter" idx="11"/>
          </p:nvPr>
        </p:nvSpPr>
        <p:spPr/>
        <p:txBody>
          <a:bodyPr/>
          <a:lstStyle/>
          <a:p>
            <a:r>
              <a:rPr lang="en-GB" dirty="0"/>
              <a:t>KMH / Intro Circularity</a:t>
            </a:r>
          </a:p>
        </p:txBody>
      </p:sp>
      <p:pic>
        <p:nvPicPr>
          <p:cNvPr id="10" name="Picture 9">
            <a:hlinkClick r:id="rId4"/>
            <a:extLst>
              <a:ext uri="{FF2B5EF4-FFF2-40B4-BE49-F238E27FC236}">
                <a16:creationId xmlns:a16="http://schemas.microsoft.com/office/drawing/2014/main" id="{2AC6665A-F0D3-1E93-8016-8B17B64D69FC}"/>
              </a:ext>
            </a:extLst>
          </p:cNvPr>
          <p:cNvPicPr>
            <a:picLocks noChangeAspect="1"/>
          </p:cNvPicPr>
          <p:nvPr/>
        </p:nvPicPr>
        <p:blipFill>
          <a:blip r:embed="rId5"/>
          <a:stretch>
            <a:fillRect/>
          </a:stretch>
        </p:blipFill>
        <p:spPr>
          <a:xfrm>
            <a:off x="669078" y="2665058"/>
            <a:ext cx="3547701" cy="2179102"/>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478597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EE34A40-54F5-8199-4094-8DD42E8979AF}"/>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4CA7DB34-2A3E-7B97-0B0F-71517F6D1C23}"/>
              </a:ext>
            </a:extLst>
          </p:cNvPr>
          <p:cNvSpPr>
            <a:spLocks noGrp="1"/>
          </p:cNvSpPr>
          <p:nvPr>
            <p:ph type="title"/>
          </p:nvPr>
        </p:nvSpPr>
        <p:spPr/>
        <p:txBody>
          <a:bodyPr/>
          <a:lstStyle/>
          <a:p>
            <a:r>
              <a:rPr lang="en-GB" dirty="0"/>
              <a:t>D) Performance Economy ~1980+</a:t>
            </a:r>
          </a:p>
        </p:txBody>
      </p:sp>
      <p:sp>
        <p:nvSpPr>
          <p:cNvPr id="4" name="Inhaltsplatzhalter 3">
            <a:extLst>
              <a:ext uri="{FF2B5EF4-FFF2-40B4-BE49-F238E27FC236}">
                <a16:creationId xmlns:a16="http://schemas.microsoft.com/office/drawing/2014/main" id="{69133802-B25E-ACF0-EA9C-B9B5B0F9AE83}"/>
              </a:ext>
            </a:extLst>
          </p:cNvPr>
          <p:cNvSpPr>
            <a:spLocks noGrp="1"/>
          </p:cNvSpPr>
          <p:nvPr>
            <p:ph idx="1"/>
          </p:nvPr>
        </p:nvSpPr>
        <p:spPr>
          <a:xfrm>
            <a:off x="695663" y="1269001"/>
            <a:ext cx="7632338" cy="4888882"/>
          </a:xfrm>
        </p:spPr>
        <p:txBody>
          <a:bodyPr>
            <a:normAutofit/>
          </a:bodyPr>
          <a:lstStyle/>
          <a:p>
            <a:pPr marL="0" indent="0">
              <a:buNone/>
            </a:pPr>
            <a:r>
              <a:rPr lang="en-GB" b="1" dirty="0"/>
              <a:t>👉 prioritising access over ownership</a:t>
            </a:r>
            <a:br>
              <a:rPr lang="en-GB" b="1" dirty="0"/>
            </a:br>
            <a:r>
              <a:rPr lang="en-GB" b="1" dirty="0"/>
              <a:t>       selling services rather than products</a:t>
            </a:r>
          </a:p>
          <a:p>
            <a:r>
              <a:rPr lang="en-GB" dirty="0"/>
              <a:t>Shift from a "linear economy" (make, use, dispose):</a:t>
            </a:r>
          </a:p>
          <a:p>
            <a:pPr lvl="1"/>
            <a:r>
              <a:rPr lang="en-GB" dirty="0"/>
              <a:t>maintenance, repair, reuse &amp; remanufacturing</a:t>
            </a:r>
          </a:p>
          <a:p>
            <a:r>
              <a:rPr lang="en-GB" b="1" dirty="0"/>
              <a:t>Goals:</a:t>
            </a:r>
          </a:p>
          <a:p>
            <a:pPr lvl="1"/>
            <a:r>
              <a:rPr lang="en-GB" dirty="0"/>
              <a:t>Reduce resource consumption &amp; waste</a:t>
            </a:r>
          </a:p>
          <a:p>
            <a:pPr lvl="1"/>
            <a:r>
              <a:rPr lang="en-GB" dirty="0"/>
              <a:t>Maximise resource productivity &amp; value retention</a:t>
            </a:r>
          </a:p>
          <a:p>
            <a:pPr lvl="1"/>
            <a:r>
              <a:rPr lang="en-GB" dirty="0"/>
              <a:t>Encourage leasing, sharing, or renting</a:t>
            </a:r>
          </a:p>
          <a:p>
            <a:pPr lvl="1"/>
            <a:r>
              <a:rPr lang="en-GB" dirty="0"/>
              <a:t>Minimise emissions &amp; waste 👉 keeping products longer in use</a:t>
            </a:r>
          </a:p>
        </p:txBody>
      </p:sp>
      <p:sp>
        <p:nvSpPr>
          <p:cNvPr id="5" name="Datumsplatzhalter 4">
            <a:extLst>
              <a:ext uri="{FF2B5EF4-FFF2-40B4-BE49-F238E27FC236}">
                <a16:creationId xmlns:a16="http://schemas.microsoft.com/office/drawing/2014/main" id="{0D460AD0-284E-6399-85DB-788621A9471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53A6C49-764F-49FD-CDC4-F3C7489B5DC4}"/>
              </a:ext>
            </a:extLst>
          </p:cNvPr>
          <p:cNvSpPr>
            <a:spLocks noGrp="1"/>
          </p:cNvSpPr>
          <p:nvPr>
            <p:ph type="ftr" sz="quarter" idx="11"/>
          </p:nvPr>
        </p:nvSpPr>
        <p:spPr/>
        <p:txBody>
          <a:bodyPr/>
          <a:lstStyle/>
          <a:p>
            <a:r>
              <a:rPr lang="en-GB" dirty="0"/>
              <a:t>KMH / Intro Circularity</a:t>
            </a:r>
          </a:p>
        </p:txBody>
      </p:sp>
      <p:pic>
        <p:nvPicPr>
          <p:cNvPr id="2050" name="Picture 2" descr="Product-Life Institute - In their 1976 research report to the European  Commission in Brussels 'The Potential for Substituting Manpower for Energy',  Walter Stahel and Genevieve Reday sketched the vision of an economy">
            <a:extLst>
              <a:ext uri="{FF2B5EF4-FFF2-40B4-BE49-F238E27FC236}">
                <a16:creationId xmlns:a16="http://schemas.microsoft.com/office/drawing/2014/main" id="{0E7323D7-536C-51B5-7405-45DF75716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000" y="1917000"/>
            <a:ext cx="2520000" cy="383538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685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8B6CFEF-C927-E4EA-8725-2189F84DA903}"/>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5" name="Datumsplatzhalter 4">
            <a:extLst>
              <a:ext uri="{FF2B5EF4-FFF2-40B4-BE49-F238E27FC236}">
                <a16:creationId xmlns:a16="http://schemas.microsoft.com/office/drawing/2014/main" id="{89C2C53F-C812-8F88-8097-9B9F86117DC0}"/>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4AC49F0-C786-FCF1-12B6-332CBAE4FE2E}"/>
              </a:ext>
            </a:extLst>
          </p:cNvPr>
          <p:cNvSpPr>
            <a:spLocks noGrp="1"/>
          </p:cNvSpPr>
          <p:nvPr>
            <p:ph type="ftr" sz="quarter" idx="11"/>
          </p:nvPr>
        </p:nvSpPr>
        <p:spPr/>
        <p:txBody>
          <a:bodyPr/>
          <a:lstStyle/>
          <a:p>
            <a:r>
              <a:rPr lang="en-GB" dirty="0"/>
              <a:t>KMH / Intro Circularity</a:t>
            </a:r>
          </a:p>
        </p:txBody>
      </p:sp>
      <p:pic>
        <p:nvPicPr>
          <p:cNvPr id="4098" name="Picture 2" descr="Fig. 7.1">
            <a:extLst>
              <a:ext uri="{FF2B5EF4-FFF2-40B4-BE49-F238E27FC236}">
                <a16:creationId xmlns:a16="http://schemas.microsoft.com/office/drawing/2014/main" id="{FDE4BC8E-8B00-57A6-C134-2468266542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1661" y="577684"/>
            <a:ext cx="7342854" cy="5470624"/>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a:extLst>
              <a:ext uri="{FF2B5EF4-FFF2-40B4-BE49-F238E27FC236}">
                <a16:creationId xmlns:a16="http://schemas.microsoft.com/office/drawing/2014/main" id="{B34C0986-4DB8-50E8-5627-FCCD7F514FCC}"/>
              </a:ext>
            </a:extLst>
          </p:cNvPr>
          <p:cNvSpPr>
            <a:spLocks noGrp="1"/>
          </p:cNvSpPr>
          <p:nvPr>
            <p:ph type="title"/>
          </p:nvPr>
        </p:nvSpPr>
        <p:spPr>
          <a:xfrm>
            <a:off x="695326" y="549000"/>
            <a:ext cx="3240674" cy="792000"/>
          </a:xfrm>
        </p:spPr>
        <p:txBody>
          <a:bodyPr/>
          <a:lstStyle/>
          <a:p>
            <a:r>
              <a:rPr lang="en-GB" dirty="0"/>
              <a:t>D) Performance Economy</a:t>
            </a:r>
          </a:p>
        </p:txBody>
      </p:sp>
    </p:spTree>
    <p:extLst>
      <p:ext uri="{BB962C8B-B14F-4D97-AF65-F5344CB8AC3E}">
        <p14:creationId xmlns:p14="http://schemas.microsoft.com/office/powerpoint/2010/main" val="2671844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8B6CFEF-C927-E4EA-8725-2189F84DA903}"/>
              </a:ext>
            </a:extLst>
          </p:cNvPr>
          <p:cNvSpPr>
            <a:spLocks noGrp="1"/>
          </p:cNvSpPr>
          <p:nvPr>
            <p:ph type="sldNum" sz="quarter" idx="12"/>
          </p:nvPr>
        </p:nvSpPr>
        <p:spPr/>
        <p:txBody>
          <a:bodyPr/>
          <a:lstStyle/>
          <a:p>
            <a:fld id="{D836C0FE-70CA-4950-82D6-CF602CC2B770}" type="slidenum">
              <a:rPr lang="en-GB" smtClean="0"/>
              <a:t>47</a:t>
            </a:fld>
            <a:endParaRPr lang="en-GB" dirty="0"/>
          </a:p>
        </p:txBody>
      </p:sp>
      <p:sp>
        <p:nvSpPr>
          <p:cNvPr id="5" name="Datumsplatzhalter 4">
            <a:extLst>
              <a:ext uri="{FF2B5EF4-FFF2-40B4-BE49-F238E27FC236}">
                <a16:creationId xmlns:a16="http://schemas.microsoft.com/office/drawing/2014/main" id="{89C2C53F-C812-8F88-8097-9B9F86117DC0}"/>
              </a:ext>
            </a:extLst>
          </p:cNvPr>
          <p:cNvSpPr>
            <a:spLocks noGrp="1"/>
          </p:cNvSpPr>
          <p:nvPr>
            <p:ph type="dt" sz="half" idx="10"/>
          </p:nvPr>
        </p:nvSpPr>
        <p:spPr/>
        <p:txBody>
          <a:bodyPr/>
          <a:lstStyle/>
          <a:p>
            <a:r>
              <a:rPr lang="en-GB" dirty="0"/>
              <a:t>(Clift &amp; Druckman, 2016:149)</a:t>
            </a:r>
          </a:p>
        </p:txBody>
      </p:sp>
      <p:sp>
        <p:nvSpPr>
          <p:cNvPr id="6" name="Fußzeilenplatzhalter 5">
            <a:extLst>
              <a:ext uri="{FF2B5EF4-FFF2-40B4-BE49-F238E27FC236}">
                <a16:creationId xmlns:a16="http://schemas.microsoft.com/office/drawing/2014/main" id="{B4AC49F0-C786-FCF1-12B6-332CBAE4FE2E}"/>
              </a:ext>
            </a:extLst>
          </p:cNvPr>
          <p:cNvSpPr>
            <a:spLocks noGrp="1"/>
          </p:cNvSpPr>
          <p:nvPr>
            <p:ph type="ftr" sz="quarter" idx="11"/>
          </p:nvPr>
        </p:nvSpPr>
        <p:spPr/>
        <p:txBody>
          <a:bodyPr/>
          <a:lstStyle/>
          <a:p>
            <a:r>
              <a:rPr lang="en-GB" dirty="0"/>
              <a:t>KMH / Intro Circularity</a:t>
            </a:r>
          </a:p>
        </p:txBody>
      </p:sp>
      <p:sp>
        <p:nvSpPr>
          <p:cNvPr id="3" name="Titel 2">
            <a:extLst>
              <a:ext uri="{FF2B5EF4-FFF2-40B4-BE49-F238E27FC236}">
                <a16:creationId xmlns:a16="http://schemas.microsoft.com/office/drawing/2014/main" id="{B34C0986-4DB8-50E8-5627-FCCD7F514FCC}"/>
              </a:ext>
            </a:extLst>
          </p:cNvPr>
          <p:cNvSpPr>
            <a:spLocks noGrp="1"/>
          </p:cNvSpPr>
          <p:nvPr>
            <p:ph type="title"/>
          </p:nvPr>
        </p:nvSpPr>
        <p:spPr>
          <a:xfrm>
            <a:off x="695326" y="549000"/>
            <a:ext cx="3240674" cy="792000"/>
          </a:xfrm>
        </p:spPr>
        <p:txBody>
          <a:bodyPr/>
          <a:lstStyle/>
          <a:p>
            <a:pPr>
              <a:lnSpc>
                <a:spcPct val="150000"/>
              </a:lnSpc>
            </a:pPr>
            <a:r>
              <a:rPr lang="en-GB" dirty="0"/>
              <a:t>D) Performance Economy: Focus on “performance”</a:t>
            </a:r>
          </a:p>
        </p:txBody>
      </p:sp>
      <p:pic>
        <p:nvPicPr>
          <p:cNvPr id="8" name="Picture 4" descr="Fig. 7.4">
            <a:extLst>
              <a:ext uri="{FF2B5EF4-FFF2-40B4-BE49-F238E27FC236}">
                <a16:creationId xmlns:a16="http://schemas.microsoft.com/office/drawing/2014/main" id="{267D60B9-9D6B-89CE-A611-DC64921416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99237" y="405000"/>
            <a:ext cx="6568763" cy="5543323"/>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90279B70-E39E-F0DC-C45E-578769CD91CF}"/>
              </a:ext>
            </a:extLst>
          </p:cNvPr>
          <p:cNvSpPr txBox="1"/>
          <p:nvPr/>
        </p:nvSpPr>
        <p:spPr>
          <a:xfrm>
            <a:off x="695324" y="3069000"/>
            <a:ext cx="4104676" cy="2677656"/>
          </a:xfrm>
          <a:prstGeom prst="rect">
            <a:avLst/>
          </a:prstGeom>
          <a:noFill/>
        </p:spPr>
        <p:txBody>
          <a:bodyPr wrap="square">
            <a:spAutoFit/>
          </a:bodyPr>
          <a:lstStyle/>
          <a:p>
            <a:r>
              <a:rPr lang="en-GB" sz="2400" b="1" dirty="0"/>
              <a:t>👉  Continued ownership </a:t>
            </a:r>
            <a:br>
              <a:rPr lang="en-GB" sz="2400" b="1" dirty="0"/>
            </a:br>
            <a:r>
              <a:rPr lang="en-GB" sz="2400" b="1" dirty="0"/>
              <a:t>        is cost-efficient:</a:t>
            </a:r>
            <a:br>
              <a:rPr lang="en-GB" sz="2400" b="1" dirty="0"/>
            </a:br>
            <a:endParaRPr lang="en-GB" sz="2400" b="1" dirty="0"/>
          </a:p>
          <a:p>
            <a:pPr marL="541338"/>
            <a:r>
              <a:rPr lang="en-GB" sz="2400" dirty="0"/>
              <a:t>reuse, repair and remanufacture without a change of ownership save double transaction costs</a:t>
            </a:r>
          </a:p>
        </p:txBody>
      </p:sp>
    </p:spTree>
    <p:extLst>
      <p:ext uri="{BB962C8B-B14F-4D97-AF65-F5344CB8AC3E}">
        <p14:creationId xmlns:p14="http://schemas.microsoft.com/office/powerpoint/2010/main" val="3959123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67DD84B-3774-A144-D41E-A32514C12E03}"/>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EBA00267-A6BF-169E-C80B-E9EF993E4935}"/>
              </a:ext>
            </a:extLst>
          </p:cNvPr>
          <p:cNvSpPr>
            <a:spLocks noGrp="1"/>
          </p:cNvSpPr>
          <p:nvPr>
            <p:ph type="title"/>
          </p:nvPr>
        </p:nvSpPr>
        <p:spPr>
          <a:xfrm>
            <a:off x="695326" y="549000"/>
            <a:ext cx="4536674" cy="792000"/>
          </a:xfrm>
        </p:spPr>
        <p:txBody>
          <a:bodyPr/>
          <a:lstStyle/>
          <a:p>
            <a:pPr>
              <a:lnSpc>
                <a:spcPct val="150000"/>
              </a:lnSpc>
            </a:pPr>
            <a:r>
              <a:rPr lang="en-GB" dirty="0"/>
              <a:t>D) Performance Economy:</a:t>
            </a:r>
            <a:br>
              <a:rPr lang="en-GB" dirty="0"/>
            </a:br>
            <a:r>
              <a:rPr lang="en-GB" dirty="0"/>
              <a:t>Focus on “performance” </a:t>
            </a:r>
            <a:br>
              <a:rPr lang="en-GB" dirty="0"/>
            </a:br>
            <a:r>
              <a:rPr lang="en-GB" dirty="0"/>
              <a:t>(= service)</a:t>
            </a:r>
          </a:p>
        </p:txBody>
      </p:sp>
      <p:pic>
        <p:nvPicPr>
          <p:cNvPr id="8" name="Content Placeholder 7">
            <a:extLst>
              <a:ext uri="{FF2B5EF4-FFF2-40B4-BE49-F238E27FC236}">
                <a16:creationId xmlns:a16="http://schemas.microsoft.com/office/drawing/2014/main" id="{0ADA8F63-56A8-3B2D-915B-CF7BE5E0CA9B}"/>
              </a:ext>
            </a:extLst>
          </p:cNvPr>
          <p:cNvPicPr>
            <a:picLocks noGrp="1" noChangeAspect="1"/>
          </p:cNvPicPr>
          <p:nvPr>
            <p:ph idx="1"/>
          </p:nvPr>
        </p:nvPicPr>
        <p:blipFill>
          <a:blip r:embed="rId2"/>
          <a:stretch>
            <a:fillRect/>
          </a:stretch>
        </p:blipFill>
        <p:spPr>
          <a:xfrm>
            <a:off x="5591703" y="400783"/>
            <a:ext cx="5958044" cy="5887228"/>
          </a:xfrm>
        </p:spPr>
      </p:pic>
      <p:sp>
        <p:nvSpPr>
          <p:cNvPr id="5" name="Datumsplatzhalter 4">
            <a:extLst>
              <a:ext uri="{FF2B5EF4-FFF2-40B4-BE49-F238E27FC236}">
                <a16:creationId xmlns:a16="http://schemas.microsoft.com/office/drawing/2014/main" id="{E5776D59-77CC-D3C2-6929-ABA1754CCE85}"/>
              </a:ext>
            </a:extLst>
          </p:cNvPr>
          <p:cNvSpPr>
            <a:spLocks noGrp="1"/>
          </p:cNvSpPr>
          <p:nvPr>
            <p:ph type="dt" sz="half" idx="10"/>
          </p:nvPr>
        </p:nvSpPr>
        <p:spPr/>
        <p:txBody>
          <a:bodyPr/>
          <a:lstStyle/>
          <a:p>
            <a:r>
              <a:rPr lang="en-GB" dirty="0"/>
              <a:t>(Stahel, 2010:92)</a:t>
            </a:r>
          </a:p>
        </p:txBody>
      </p:sp>
      <p:sp>
        <p:nvSpPr>
          <p:cNvPr id="6" name="Fußzeilenplatzhalter 5">
            <a:extLst>
              <a:ext uri="{FF2B5EF4-FFF2-40B4-BE49-F238E27FC236}">
                <a16:creationId xmlns:a16="http://schemas.microsoft.com/office/drawing/2014/main" id="{A7084A45-1F3E-0D19-2CA7-25116FA04033}"/>
              </a:ext>
            </a:extLst>
          </p:cNvPr>
          <p:cNvSpPr>
            <a:spLocks noGrp="1"/>
          </p:cNvSpPr>
          <p:nvPr>
            <p:ph type="ftr" sz="quarter" idx="11"/>
          </p:nvPr>
        </p:nvSpPr>
        <p:spPr/>
        <p:txBody>
          <a:bodyPr/>
          <a:lstStyle/>
          <a:p>
            <a:r>
              <a:rPr lang="en-GB" dirty="0"/>
              <a:t>KMH / Intro Circularity</a:t>
            </a:r>
          </a:p>
        </p:txBody>
      </p:sp>
      <p:sp>
        <p:nvSpPr>
          <p:cNvPr id="10" name="Textfeld 9">
            <a:extLst>
              <a:ext uri="{FF2B5EF4-FFF2-40B4-BE49-F238E27FC236}">
                <a16:creationId xmlns:a16="http://schemas.microsoft.com/office/drawing/2014/main" id="{21514E8A-0DEA-AC7F-B99A-FF367F6BBA01}"/>
              </a:ext>
            </a:extLst>
          </p:cNvPr>
          <p:cNvSpPr txBox="1"/>
          <p:nvPr/>
        </p:nvSpPr>
        <p:spPr>
          <a:xfrm>
            <a:off x="695324" y="3069000"/>
            <a:ext cx="4104676" cy="2677656"/>
          </a:xfrm>
          <a:prstGeom prst="rect">
            <a:avLst/>
          </a:prstGeom>
          <a:noFill/>
        </p:spPr>
        <p:txBody>
          <a:bodyPr wrap="square">
            <a:spAutoFit/>
          </a:bodyPr>
          <a:lstStyle/>
          <a:p>
            <a:r>
              <a:rPr lang="en-GB" sz="2400" b="1" dirty="0"/>
              <a:t>👉  Continued ownership </a:t>
            </a:r>
            <a:br>
              <a:rPr lang="en-GB" sz="2400" b="1" dirty="0"/>
            </a:br>
            <a:r>
              <a:rPr lang="en-GB" sz="2400" b="1" dirty="0"/>
              <a:t>        is cost-efficient:</a:t>
            </a:r>
            <a:br>
              <a:rPr lang="en-GB" sz="2400" b="1" dirty="0"/>
            </a:br>
            <a:endParaRPr lang="en-GB" sz="2400" b="1" dirty="0"/>
          </a:p>
          <a:p>
            <a:pPr marL="541338"/>
            <a:r>
              <a:rPr lang="en-GB" sz="2400" dirty="0"/>
              <a:t>reuse, repair and remanufacture without a change of ownership save double transaction costs</a:t>
            </a:r>
          </a:p>
        </p:txBody>
      </p:sp>
    </p:spTree>
    <p:extLst>
      <p:ext uri="{BB962C8B-B14F-4D97-AF65-F5344CB8AC3E}">
        <p14:creationId xmlns:p14="http://schemas.microsoft.com/office/powerpoint/2010/main" val="934170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29BAD4E-95F0-8B60-C00D-F303C5DF9D1A}"/>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7368A4E3-DD62-10CF-34F8-FEE80465FD6E}"/>
              </a:ext>
            </a:extLst>
          </p:cNvPr>
          <p:cNvSpPr>
            <a:spLocks noGrp="1"/>
          </p:cNvSpPr>
          <p:nvPr>
            <p:ph type="title"/>
          </p:nvPr>
        </p:nvSpPr>
        <p:spPr/>
        <p:txBody>
          <a:bodyPr/>
          <a:lstStyle/>
          <a:p>
            <a:r>
              <a:rPr lang="en-GB" dirty="0"/>
              <a:t>D) Performance Economy: Why focus on jobs?</a:t>
            </a:r>
          </a:p>
        </p:txBody>
      </p:sp>
      <p:sp>
        <p:nvSpPr>
          <p:cNvPr id="4" name="Inhaltsplatzhalter 3">
            <a:extLst>
              <a:ext uri="{FF2B5EF4-FFF2-40B4-BE49-F238E27FC236}">
                <a16:creationId xmlns:a16="http://schemas.microsoft.com/office/drawing/2014/main" id="{E85C8B9B-CC81-BCBC-BE56-875B6393B371}"/>
              </a:ext>
            </a:extLst>
          </p:cNvPr>
          <p:cNvSpPr>
            <a:spLocks noGrp="1"/>
          </p:cNvSpPr>
          <p:nvPr>
            <p:ph idx="1"/>
          </p:nvPr>
        </p:nvSpPr>
        <p:spPr>
          <a:xfrm>
            <a:off x="695325" y="1628999"/>
            <a:ext cx="6192676" cy="4535265"/>
          </a:xfrm>
        </p:spPr>
        <p:txBody>
          <a:bodyPr>
            <a:normAutofit/>
          </a:bodyPr>
          <a:lstStyle/>
          <a:p>
            <a:r>
              <a:rPr lang="en-GB" b="1" dirty="0"/>
              <a:t>Lake Economy Model </a:t>
            </a:r>
            <a:r>
              <a:rPr lang="en-GB" dirty="0"/>
              <a:t>vs. river Economy:</a:t>
            </a:r>
          </a:p>
          <a:p>
            <a:pPr lvl="1"/>
            <a:r>
              <a:rPr lang="en-GB" dirty="0"/>
              <a:t>Retain, reuse, refurbish goods</a:t>
            </a:r>
          </a:p>
          <a:p>
            <a:pPr lvl="1"/>
            <a:r>
              <a:rPr lang="en-GB" dirty="0"/>
              <a:t>Stock management 👉 retain value</a:t>
            </a:r>
          </a:p>
          <a:p>
            <a:r>
              <a:rPr lang="en-GB" b="1" dirty="0"/>
              <a:t>Principles:</a:t>
            </a:r>
          </a:p>
          <a:p>
            <a:pPr lvl="1"/>
            <a:r>
              <a:rPr lang="en-GB" dirty="0"/>
              <a:t>Product life extension: repair, maintain, remanufacture</a:t>
            </a:r>
          </a:p>
          <a:p>
            <a:pPr lvl="2"/>
            <a:r>
              <a:rPr lang="en-GB" dirty="0"/>
              <a:t>work intensive 👉 mh/kg</a:t>
            </a:r>
          </a:p>
          <a:p>
            <a:pPr lvl="1"/>
            <a:r>
              <a:rPr lang="en-GB" dirty="0"/>
              <a:t>Service oriented business models</a:t>
            </a:r>
          </a:p>
          <a:p>
            <a:pPr lvl="1"/>
            <a:r>
              <a:rPr lang="en-GB" dirty="0"/>
              <a:t>Resource circulation</a:t>
            </a:r>
          </a:p>
        </p:txBody>
      </p:sp>
      <p:sp>
        <p:nvSpPr>
          <p:cNvPr id="5" name="Datumsplatzhalter 4">
            <a:extLst>
              <a:ext uri="{FF2B5EF4-FFF2-40B4-BE49-F238E27FC236}">
                <a16:creationId xmlns:a16="http://schemas.microsoft.com/office/drawing/2014/main" id="{39453361-55F1-8468-EB5B-5844F059A86E}"/>
              </a:ext>
            </a:extLst>
          </p:cNvPr>
          <p:cNvSpPr>
            <a:spLocks noGrp="1"/>
          </p:cNvSpPr>
          <p:nvPr>
            <p:ph type="dt" sz="half" idx="10"/>
          </p:nvPr>
        </p:nvSpPr>
        <p:spPr/>
        <p:txBody>
          <a:bodyPr/>
          <a:lstStyle/>
          <a:p>
            <a:r>
              <a:rPr lang="en-GB" dirty="0"/>
              <a:t>(Product Life, n.d.)</a:t>
            </a:r>
          </a:p>
        </p:txBody>
      </p:sp>
      <p:sp>
        <p:nvSpPr>
          <p:cNvPr id="6" name="Fußzeilenplatzhalter 5">
            <a:extLst>
              <a:ext uri="{FF2B5EF4-FFF2-40B4-BE49-F238E27FC236}">
                <a16:creationId xmlns:a16="http://schemas.microsoft.com/office/drawing/2014/main" id="{22F1B7FB-B4A4-319F-E5C0-9BF3952B9B7F}"/>
              </a:ext>
            </a:extLst>
          </p:cNvPr>
          <p:cNvSpPr>
            <a:spLocks noGrp="1"/>
          </p:cNvSpPr>
          <p:nvPr>
            <p:ph type="ftr" sz="quarter" idx="11"/>
          </p:nvPr>
        </p:nvSpPr>
        <p:spPr/>
        <p:txBody>
          <a:bodyPr/>
          <a:lstStyle/>
          <a:p>
            <a:r>
              <a:rPr lang="en-GB" dirty="0"/>
              <a:t>KMH / Intro Circularity</a:t>
            </a:r>
          </a:p>
        </p:txBody>
      </p:sp>
      <p:pic>
        <p:nvPicPr>
          <p:cNvPr id="3074" name="Picture 2">
            <a:hlinkClick r:id="rId2"/>
            <a:extLst>
              <a:ext uri="{FF2B5EF4-FFF2-40B4-BE49-F238E27FC236}">
                <a16:creationId xmlns:a16="http://schemas.microsoft.com/office/drawing/2014/main" id="{922BE1C0-AD3C-A7EC-5811-91C685AFA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00" y="2002275"/>
            <a:ext cx="4752975"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74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3D90EF-AD04-BD3F-3E8C-E665DBAD20E6}"/>
              </a:ext>
            </a:extLst>
          </p:cNvPr>
          <p:cNvSpPr>
            <a:spLocks noGrp="1"/>
          </p:cNvSpPr>
          <p:nvPr>
            <p:ph type="sldNum" sz="quarter" idx="12"/>
          </p:nvPr>
        </p:nvSpPr>
        <p:spPr/>
        <p:txBody>
          <a:bodyPr/>
          <a:lstStyle/>
          <a:p>
            <a:fld id="{D836C0FE-70CA-4950-82D6-CF602CC2B770}" type="slidenum">
              <a:rPr lang="en-GB" smtClean="0"/>
              <a:t>5</a:t>
            </a:fld>
            <a:endParaRPr lang="en-GB" dirty="0"/>
          </a:p>
        </p:txBody>
      </p:sp>
      <p:sp>
        <p:nvSpPr>
          <p:cNvPr id="3" name="Titel 2">
            <a:extLst>
              <a:ext uri="{FF2B5EF4-FFF2-40B4-BE49-F238E27FC236}">
                <a16:creationId xmlns:a16="http://schemas.microsoft.com/office/drawing/2014/main" id="{E8DB4A10-1369-2FA9-A43C-432890FFE913}"/>
              </a:ext>
            </a:extLst>
          </p:cNvPr>
          <p:cNvSpPr>
            <a:spLocks noGrp="1"/>
          </p:cNvSpPr>
          <p:nvPr>
            <p:ph type="title"/>
          </p:nvPr>
        </p:nvSpPr>
        <p:spPr>
          <a:xfrm>
            <a:off x="695326" y="549000"/>
            <a:ext cx="3528674" cy="792000"/>
          </a:xfrm>
        </p:spPr>
        <p:txBody>
          <a:bodyPr/>
          <a:lstStyle/>
          <a:p>
            <a:pPr>
              <a:lnSpc>
                <a:spcPct val="150000"/>
              </a:lnSpc>
            </a:pPr>
            <a:r>
              <a:rPr lang="en-GB" dirty="0"/>
              <a:t>Revisiting the (theoretical) critique of conceptual fragmentation: </a:t>
            </a:r>
            <a:br>
              <a:rPr lang="en-GB"/>
            </a:br>
            <a:r>
              <a:rPr lang="en-GB"/>
              <a:t>Friant et al. (2020)</a:t>
            </a:r>
            <a:endParaRPr lang="en-GB" dirty="0"/>
          </a:p>
        </p:txBody>
      </p:sp>
      <p:pic>
        <p:nvPicPr>
          <p:cNvPr id="8" name="Content Placeholder 7">
            <a:hlinkClick r:id="rId2"/>
            <a:extLst>
              <a:ext uri="{FF2B5EF4-FFF2-40B4-BE49-F238E27FC236}">
                <a16:creationId xmlns:a16="http://schemas.microsoft.com/office/drawing/2014/main" id="{4B74236F-E6B2-D35A-EAB7-0C11E430CDFF}"/>
              </a:ext>
            </a:extLst>
          </p:cNvPr>
          <p:cNvPicPr>
            <a:picLocks noGrp="1" noChangeAspect="1"/>
          </p:cNvPicPr>
          <p:nvPr>
            <p:ph idx="1"/>
          </p:nvPr>
        </p:nvPicPr>
        <p:blipFill>
          <a:blip r:embed="rId3"/>
          <a:stretch>
            <a:fillRect/>
          </a:stretch>
        </p:blipFill>
        <p:spPr>
          <a:xfrm>
            <a:off x="4980484" y="477000"/>
            <a:ext cx="6515516" cy="5701498"/>
          </a:xfrm>
        </p:spPr>
      </p:pic>
      <p:sp>
        <p:nvSpPr>
          <p:cNvPr id="5" name="Datumsplatzhalter 4">
            <a:extLst>
              <a:ext uri="{FF2B5EF4-FFF2-40B4-BE49-F238E27FC236}">
                <a16:creationId xmlns:a16="http://schemas.microsoft.com/office/drawing/2014/main" id="{C2E4C1B8-9211-7D51-BCC4-09900D8CDB44}"/>
              </a:ext>
            </a:extLst>
          </p:cNvPr>
          <p:cNvSpPr>
            <a:spLocks noGrp="1"/>
          </p:cNvSpPr>
          <p:nvPr>
            <p:ph type="dt" sz="half" idx="10"/>
          </p:nvPr>
        </p:nvSpPr>
        <p:spPr/>
        <p:txBody>
          <a:bodyPr/>
          <a:lstStyle/>
          <a:p>
            <a:r>
              <a:rPr lang="en-GB"/>
              <a:t>(Friant et al., 2020:104917)</a:t>
            </a:r>
            <a:endParaRPr lang="en-GB" dirty="0"/>
          </a:p>
        </p:txBody>
      </p:sp>
      <p:sp>
        <p:nvSpPr>
          <p:cNvPr id="6" name="Fußzeilenplatzhalter 5">
            <a:extLst>
              <a:ext uri="{FF2B5EF4-FFF2-40B4-BE49-F238E27FC236}">
                <a16:creationId xmlns:a16="http://schemas.microsoft.com/office/drawing/2014/main" id="{6CD8FA94-66D8-9F85-3D97-0B07A0D7D0FD}"/>
              </a:ext>
            </a:extLst>
          </p:cNvPr>
          <p:cNvSpPr>
            <a:spLocks noGrp="1"/>
          </p:cNvSpPr>
          <p:nvPr>
            <p:ph type="ftr" sz="quarter" idx="11"/>
          </p:nvPr>
        </p:nvSpPr>
        <p:spPr/>
        <p:txBody>
          <a:bodyPr/>
          <a:lstStyle/>
          <a:p>
            <a:r>
              <a:rPr lang="en-GB"/>
              <a:t>KMH / Intro Circularity</a:t>
            </a:r>
            <a:endParaRPr lang="en-GB" dirty="0"/>
          </a:p>
        </p:txBody>
      </p:sp>
    </p:spTree>
    <p:extLst>
      <p:ext uri="{BB962C8B-B14F-4D97-AF65-F5344CB8AC3E}">
        <p14:creationId xmlns:p14="http://schemas.microsoft.com/office/powerpoint/2010/main" val="4017360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29D0327-F8BE-D55D-5B24-95FECD19EEC7}"/>
              </a:ext>
            </a:extLst>
          </p:cNvPr>
          <p:cNvSpPr>
            <a:spLocks noGrp="1"/>
          </p:cNvSpPr>
          <p:nvPr>
            <p:ph type="sldNum" sz="quarter" idx="12"/>
          </p:nvPr>
        </p:nvSpPr>
        <p:spPr/>
        <p:txBody>
          <a:bodyPr/>
          <a:lstStyle/>
          <a:p>
            <a:fld id="{D836C0FE-70CA-4950-82D6-CF602CC2B770}" type="slidenum">
              <a:rPr lang="en-GB" smtClean="0"/>
              <a:t>50</a:t>
            </a:fld>
            <a:endParaRPr lang="en-GB" dirty="0"/>
          </a:p>
        </p:txBody>
      </p:sp>
      <p:sp>
        <p:nvSpPr>
          <p:cNvPr id="3" name="Titel 2">
            <a:extLst>
              <a:ext uri="{FF2B5EF4-FFF2-40B4-BE49-F238E27FC236}">
                <a16:creationId xmlns:a16="http://schemas.microsoft.com/office/drawing/2014/main" id="{26A07F22-49C9-8643-8C81-E8CB1D66D7E6}"/>
              </a:ext>
            </a:extLst>
          </p:cNvPr>
          <p:cNvSpPr>
            <a:spLocks noGrp="1"/>
          </p:cNvSpPr>
          <p:nvPr>
            <p:ph type="title"/>
          </p:nvPr>
        </p:nvSpPr>
        <p:spPr/>
        <p:txBody>
          <a:bodyPr/>
          <a:lstStyle/>
          <a:p>
            <a:r>
              <a:rPr lang="en-GB" dirty="0"/>
              <a:t>E) Blue Economy (Pauli, 2010)</a:t>
            </a:r>
          </a:p>
        </p:txBody>
      </p:sp>
      <p:sp>
        <p:nvSpPr>
          <p:cNvPr id="4" name="Inhaltsplatzhalter 3">
            <a:extLst>
              <a:ext uri="{FF2B5EF4-FFF2-40B4-BE49-F238E27FC236}">
                <a16:creationId xmlns:a16="http://schemas.microsoft.com/office/drawing/2014/main" id="{3B4BEB58-27FE-2A4D-B294-0F765602E09C}"/>
              </a:ext>
            </a:extLst>
          </p:cNvPr>
          <p:cNvSpPr>
            <a:spLocks noGrp="1"/>
          </p:cNvSpPr>
          <p:nvPr>
            <p:ph idx="1"/>
          </p:nvPr>
        </p:nvSpPr>
        <p:spPr>
          <a:xfrm>
            <a:off x="695325" y="1628999"/>
            <a:ext cx="8064676" cy="4535265"/>
          </a:xfrm>
        </p:spPr>
        <p:txBody>
          <a:bodyPr>
            <a:normAutofit fontScale="85000" lnSpcReduction="20000"/>
          </a:bodyPr>
          <a:lstStyle/>
          <a:p>
            <a:pPr marL="0" indent="0">
              <a:buNone/>
            </a:pPr>
            <a:r>
              <a:rPr lang="en-GB" b="1" dirty="0"/>
              <a:t>👉 sustainable economic model inspired by natural systems, </a:t>
            </a:r>
          </a:p>
          <a:p>
            <a:pPr marL="0" indent="0">
              <a:buNone/>
            </a:pPr>
            <a:r>
              <a:rPr lang="en-GB" b="1" dirty="0"/>
              <a:t>       efficient resource use &amp; zero waste</a:t>
            </a:r>
          </a:p>
          <a:p>
            <a:pPr marL="0" indent="0">
              <a:buNone/>
            </a:pPr>
            <a:endParaRPr lang="en-GB" sz="900" b="1" dirty="0"/>
          </a:p>
          <a:p>
            <a:r>
              <a:rPr lang="en-GB" b="1" dirty="0"/>
              <a:t>Principles:</a:t>
            </a:r>
          </a:p>
          <a:p>
            <a:pPr lvl="1"/>
            <a:r>
              <a:rPr lang="en-GB" dirty="0"/>
              <a:t>Mimic Nature</a:t>
            </a:r>
          </a:p>
          <a:p>
            <a:pPr lvl="1"/>
            <a:r>
              <a:rPr lang="en-GB" dirty="0"/>
              <a:t>Local Resource Use 👉 minimise transportation</a:t>
            </a:r>
          </a:p>
          <a:p>
            <a:pPr lvl="1"/>
            <a:r>
              <a:rPr lang="en-GB" dirty="0"/>
              <a:t>Innovation-Driven: </a:t>
            </a:r>
          </a:p>
          <a:p>
            <a:pPr lvl="2"/>
            <a:r>
              <a:rPr lang="en-GB" dirty="0"/>
              <a:t>creative, low-cost, “open source” solutions to address local challenges</a:t>
            </a:r>
          </a:p>
          <a:p>
            <a:pPr lvl="1"/>
            <a:r>
              <a:rPr lang="en-GB" dirty="0"/>
              <a:t>Zero Waste: by-products = valuable inputs</a:t>
            </a:r>
          </a:p>
          <a:p>
            <a:pPr lvl="1"/>
            <a:r>
              <a:rPr lang="en-GB" dirty="0"/>
              <a:t>Social &amp; Economic Benefits: </a:t>
            </a:r>
          </a:p>
          <a:p>
            <a:pPr lvl="2"/>
            <a:r>
              <a:rPr lang="en-GB" dirty="0"/>
              <a:t>Create jobs, improve livelihoods&amp; enhance community well-being</a:t>
            </a:r>
          </a:p>
        </p:txBody>
      </p:sp>
      <p:sp>
        <p:nvSpPr>
          <p:cNvPr id="5" name="Datumsplatzhalter 4">
            <a:extLst>
              <a:ext uri="{FF2B5EF4-FFF2-40B4-BE49-F238E27FC236}">
                <a16:creationId xmlns:a16="http://schemas.microsoft.com/office/drawing/2014/main" id="{34673DEA-7F5D-B7B5-E4D6-B7F648ADC81E}"/>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381CF9E-02A2-619B-D568-6A9C74EE4DE9}"/>
              </a:ext>
            </a:extLst>
          </p:cNvPr>
          <p:cNvSpPr>
            <a:spLocks noGrp="1"/>
          </p:cNvSpPr>
          <p:nvPr>
            <p:ph type="ftr" sz="quarter" idx="11"/>
          </p:nvPr>
        </p:nvSpPr>
        <p:spPr/>
        <p:txBody>
          <a:bodyPr/>
          <a:lstStyle/>
          <a:p>
            <a:r>
              <a:rPr lang="en-GB" dirty="0"/>
              <a:t>KMH / Intro Circularity</a:t>
            </a:r>
          </a:p>
        </p:txBody>
      </p:sp>
      <p:pic>
        <p:nvPicPr>
          <p:cNvPr id="5122" name="Picture 2">
            <a:extLst>
              <a:ext uri="{FF2B5EF4-FFF2-40B4-BE49-F238E27FC236}">
                <a16:creationId xmlns:a16="http://schemas.microsoft.com/office/drawing/2014/main" id="{5AB2DAF0-775C-238B-D1BF-604D8D118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646" y="2493000"/>
            <a:ext cx="2095500" cy="261937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685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6F1D967-D5D7-CF2D-5DBD-8B46CB6EFBEB}"/>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6525A7FC-0AFE-D8F2-8E49-6B01FDBF4A5E}"/>
              </a:ext>
            </a:extLst>
          </p:cNvPr>
          <p:cNvSpPr>
            <a:spLocks noGrp="1"/>
          </p:cNvSpPr>
          <p:nvPr>
            <p:ph type="title"/>
          </p:nvPr>
        </p:nvSpPr>
        <p:spPr/>
        <p:txBody>
          <a:bodyPr/>
          <a:lstStyle/>
          <a:p>
            <a:r>
              <a:rPr lang="en-GB" dirty="0"/>
              <a:t>E) Blue Economy: Kind of influential …</a:t>
            </a:r>
          </a:p>
        </p:txBody>
      </p:sp>
      <p:sp>
        <p:nvSpPr>
          <p:cNvPr id="5" name="Datumsplatzhalter 4">
            <a:extLst>
              <a:ext uri="{FF2B5EF4-FFF2-40B4-BE49-F238E27FC236}">
                <a16:creationId xmlns:a16="http://schemas.microsoft.com/office/drawing/2014/main" id="{34C26A03-83BA-5C3C-479A-43B5264C7B9B}"/>
              </a:ext>
            </a:extLst>
          </p:cNvPr>
          <p:cNvSpPr>
            <a:spLocks noGrp="1"/>
          </p:cNvSpPr>
          <p:nvPr>
            <p:ph type="dt" sz="half" idx="10"/>
          </p:nvPr>
        </p:nvSpPr>
        <p:spPr/>
        <p:txBody>
          <a:bodyPr/>
          <a:lstStyle/>
          <a:p>
            <a:r>
              <a:rPr lang="en-GB" dirty="0"/>
              <a:t>(World Bank, 2017)</a:t>
            </a:r>
          </a:p>
        </p:txBody>
      </p:sp>
      <p:sp>
        <p:nvSpPr>
          <p:cNvPr id="6" name="Fußzeilenplatzhalter 5">
            <a:extLst>
              <a:ext uri="{FF2B5EF4-FFF2-40B4-BE49-F238E27FC236}">
                <a16:creationId xmlns:a16="http://schemas.microsoft.com/office/drawing/2014/main" id="{EDE45F5E-C025-279D-E3D6-0F1D4BF58B16}"/>
              </a:ext>
            </a:extLst>
          </p:cNvPr>
          <p:cNvSpPr>
            <a:spLocks noGrp="1"/>
          </p:cNvSpPr>
          <p:nvPr>
            <p:ph type="ftr" sz="quarter" idx="11"/>
          </p:nvPr>
        </p:nvSpPr>
        <p:spPr/>
        <p:txBody>
          <a:bodyPr/>
          <a:lstStyle/>
          <a:p>
            <a:r>
              <a:rPr lang="en-GB" dirty="0"/>
              <a:t>KMH / Intro Circularity</a:t>
            </a:r>
          </a:p>
        </p:txBody>
      </p:sp>
      <p:pic>
        <p:nvPicPr>
          <p:cNvPr id="7170" name="Picture 2" descr="Image">
            <a:hlinkClick r:id="rId2"/>
            <a:extLst>
              <a:ext uri="{FF2B5EF4-FFF2-40B4-BE49-F238E27FC236}">
                <a16:creationId xmlns:a16="http://schemas.microsoft.com/office/drawing/2014/main" id="{223D1503-612B-A8E7-61AA-C60D2FFD29D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64455" y="1485000"/>
            <a:ext cx="8063089" cy="453548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502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CD815D7-BF5F-6D7C-E114-2C9DBA65BEE2}"/>
              </a:ext>
            </a:extLst>
          </p:cNvPr>
          <p:cNvSpPr>
            <a:spLocks noGrp="1"/>
          </p:cNvSpPr>
          <p:nvPr>
            <p:ph type="sldNum" sz="quarter" idx="12"/>
          </p:nvPr>
        </p:nvSpPr>
        <p:spPr/>
        <p:txBody>
          <a:bodyPr/>
          <a:lstStyle/>
          <a:p>
            <a:fld id="{D836C0FE-70CA-4950-82D6-CF602CC2B770}" type="slidenum">
              <a:rPr lang="en-GB" smtClean="0"/>
              <a:t>52</a:t>
            </a:fld>
            <a:endParaRPr lang="en-GB" dirty="0"/>
          </a:p>
        </p:txBody>
      </p:sp>
      <p:sp>
        <p:nvSpPr>
          <p:cNvPr id="3" name="Titel 2">
            <a:extLst>
              <a:ext uri="{FF2B5EF4-FFF2-40B4-BE49-F238E27FC236}">
                <a16:creationId xmlns:a16="http://schemas.microsoft.com/office/drawing/2014/main" id="{85D14CF0-DEDC-5962-00B3-FEFF6C6CEB6A}"/>
              </a:ext>
            </a:extLst>
          </p:cNvPr>
          <p:cNvSpPr>
            <a:spLocks noGrp="1"/>
          </p:cNvSpPr>
          <p:nvPr>
            <p:ph type="title"/>
          </p:nvPr>
        </p:nvSpPr>
        <p:spPr/>
        <p:txBody>
          <a:bodyPr/>
          <a:lstStyle/>
          <a:p>
            <a:r>
              <a:rPr lang="en-GB" dirty="0"/>
              <a:t>F) Regenerative Design ~1970+</a:t>
            </a:r>
          </a:p>
        </p:txBody>
      </p:sp>
      <p:sp>
        <p:nvSpPr>
          <p:cNvPr id="4" name="Inhaltsplatzhalter 3">
            <a:extLst>
              <a:ext uri="{FF2B5EF4-FFF2-40B4-BE49-F238E27FC236}">
                <a16:creationId xmlns:a16="http://schemas.microsoft.com/office/drawing/2014/main" id="{76FE3F2C-AC30-677F-7747-86E1E08F5A9E}"/>
              </a:ext>
            </a:extLst>
          </p:cNvPr>
          <p:cNvSpPr>
            <a:spLocks noGrp="1"/>
          </p:cNvSpPr>
          <p:nvPr>
            <p:ph idx="1"/>
          </p:nvPr>
        </p:nvSpPr>
        <p:spPr>
          <a:xfrm>
            <a:off x="695325" y="1125001"/>
            <a:ext cx="7776676" cy="5039264"/>
          </a:xfrm>
        </p:spPr>
        <p:txBody>
          <a:bodyPr>
            <a:normAutofit/>
          </a:bodyPr>
          <a:lstStyle/>
          <a:p>
            <a:pPr marL="0" indent="0">
              <a:buNone/>
            </a:pPr>
            <a:r>
              <a:rPr lang="en-GB" b="1" dirty="0"/>
              <a:t>👉 Permaculture: design system for creating sustainable human habitats by mimicking patterns &amp; relationships found in nature</a:t>
            </a:r>
          </a:p>
          <a:p>
            <a:r>
              <a:rPr lang="en-GB" b="1" dirty="0"/>
              <a:t>Principles:</a:t>
            </a:r>
          </a:p>
          <a:p>
            <a:pPr lvl="1"/>
            <a:r>
              <a:rPr lang="en-GB" dirty="0"/>
              <a:t>Care for the </a:t>
            </a:r>
            <a:r>
              <a:rPr lang="en-GB" b="1" dirty="0"/>
              <a:t>Earth</a:t>
            </a:r>
            <a:r>
              <a:rPr lang="en-GB" dirty="0"/>
              <a:t>: Preserve &amp; regenerate natural systems</a:t>
            </a:r>
          </a:p>
          <a:p>
            <a:pPr lvl="1"/>
            <a:r>
              <a:rPr lang="en-GB" dirty="0"/>
              <a:t>Care for </a:t>
            </a:r>
            <a:r>
              <a:rPr lang="en-GB" b="1" dirty="0"/>
              <a:t>People</a:t>
            </a:r>
            <a:r>
              <a:rPr lang="en-GB" dirty="0"/>
              <a:t>: Ensure well-being &amp; equitable access</a:t>
            </a:r>
          </a:p>
          <a:p>
            <a:pPr lvl="1"/>
            <a:r>
              <a:rPr lang="en-GB" b="1" dirty="0"/>
              <a:t>Fair Share</a:t>
            </a:r>
            <a:r>
              <a:rPr lang="en-GB" dirty="0"/>
              <a:t>: Redistribute surplus to meet the needs of all living systems</a:t>
            </a:r>
          </a:p>
          <a:p>
            <a:r>
              <a:rPr lang="en-GB" dirty="0"/>
              <a:t>🔎 Energy efficiency, biodiversity &amp; closed-loop resource use:</a:t>
            </a:r>
          </a:p>
          <a:p>
            <a:pPr lvl="1"/>
            <a:r>
              <a:rPr lang="en-GB" dirty="0"/>
              <a:t>Agriculture, water management, energy systems, architecture &amp; community living</a:t>
            </a:r>
          </a:p>
        </p:txBody>
      </p:sp>
      <p:sp>
        <p:nvSpPr>
          <p:cNvPr id="5" name="Datumsplatzhalter 4">
            <a:extLst>
              <a:ext uri="{FF2B5EF4-FFF2-40B4-BE49-F238E27FC236}">
                <a16:creationId xmlns:a16="http://schemas.microsoft.com/office/drawing/2014/main" id="{623C0F8B-A307-B46D-9F48-46DD8F8CD15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2970801-9B22-94CF-3993-9D74FFDFCBFA}"/>
              </a:ext>
            </a:extLst>
          </p:cNvPr>
          <p:cNvSpPr>
            <a:spLocks noGrp="1"/>
          </p:cNvSpPr>
          <p:nvPr>
            <p:ph type="ftr" sz="quarter" idx="11"/>
          </p:nvPr>
        </p:nvSpPr>
        <p:spPr/>
        <p:txBody>
          <a:bodyPr/>
          <a:lstStyle/>
          <a:p>
            <a:r>
              <a:rPr lang="en-GB" dirty="0"/>
              <a:t>KMH / Intro Circularity</a:t>
            </a:r>
          </a:p>
        </p:txBody>
      </p:sp>
      <p:pic>
        <p:nvPicPr>
          <p:cNvPr id="8194" name="Picture 2" descr="Permaculture One: A Perennial Agriculture for Human Settlements">
            <a:extLst>
              <a:ext uri="{FF2B5EF4-FFF2-40B4-BE49-F238E27FC236}">
                <a16:creationId xmlns:a16="http://schemas.microsoft.com/office/drawing/2014/main" id="{BBBF9D6A-8874-DC45-AB3B-6F784066B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2189" y="2277000"/>
            <a:ext cx="2693810" cy="357300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94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CD815D7-BF5F-6D7C-E114-2C9DBA65BEE2}"/>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85D14CF0-DEDC-5962-00B3-FEFF6C6CEB6A}"/>
              </a:ext>
            </a:extLst>
          </p:cNvPr>
          <p:cNvSpPr>
            <a:spLocks noGrp="1"/>
          </p:cNvSpPr>
          <p:nvPr>
            <p:ph type="title"/>
          </p:nvPr>
        </p:nvSpPr>
        <p:spPr/>
        <p:txBody>
          <a:bodyPr/>
          <a:lstStyle/>
          <a:p>
            <a:r>
              <a:rPr lang="en-GB" dirty="0"/>
              <a:t>F) Regenerative Design ~1970+</a:t>
            </a:r>
          </a:p>
        </p:txBody>
      </p:sp>
      <p:sp>
        <p:nvSpPr>
          <p:cNvPr id="4" name="Inhaltsplatzhalter 3">
            <a:extLst>
              <a:ext uri="{FF2B5EF4-FFF2-40B4-BE49-F238E27FC236}">
                <a16:creationId xmlns:a16="http://schemas.microsoft.com/office/drawing/2014/main" id="{76FE3F2C-AC30-677F-7747-86E1E08F5A9E}"/>
              </a:ext>
            </a:extLst>
          </p:cNvPr>
          <p:cNvSpPr>
            <a:spLocks noGrp="1"/>
          </p:cNvSpPr>
          <p:nvPr>
            <p:ph idx="1"/>
          </p:nvPr>
        </p:nvSpPr>
        <p:spPr>
          <a:xfrm>
            <a:off x="695325" y="1125001"/>
            <a:ext cx="7776676" cy="5039264"/>
          </a:xfrm>
        </p:spPr>
        <p:txBody>
          <a:bodyPr>
            <a:normAutofit/>
          </a:bodyPr>
          <a:lstStyle/>
          <a:p>
            <a:pPr marL="0" indent="0">
              <a:buNone/>
            </a:pPr>
            <a:r>
              <a:rPr lang="en-GB" b="1" dirty="0"/>
              <a:t>🔎 Architecture: human systems = in harmony with ecosystem</a:t>
            </a:r>
          </a:p>
          <a:p>
            <a:endParaRPr lang="en-GB" b="1" dirty="0"/>
          </a:p>
          <a:p>
            <a:r>
              <a:rPr lang="en-GB" b="1" dirty="0"/>
              <a:t>Main Focus:</a:t>
            </a:r>
          </a:p>
          <a:p>
            <a:pPr lvl="1"/>
            <a:r>
              <a:rPr lang="en-GB" dirty="0"/>
              <a:t>Restore &amp; enhance ecological &amp; social health</a:t>
            </a:r>
          </a:p>
          <a:p>
            <a:pPr lvl="1"/>
            <a:r>
              <a:rPr lang="en-GB" dirty="0"/>
              <a:t>„moving beyond sustainability“: do no harm</a:t>
            </a:r>
          </a:p>
          <a:p>
            <a:r>
              <a:rPr lang="en-GB" b="1" dirty="0"/>
              <a:t>Goal:</a:t>
            </a:r>
          </a:p>
          <a:p>
            <a:pPr lvl="1"/>
            <a:r>
              <a:rPr lang="en-GB" dirty="0"/>
              <a:t>Regenerate natural resources &amp; supporting human needs</a:t>
            </a:r>
          </a:p>
          <a:p>
            <a:pPr lvl="1"/>
            <a:r>
              <a:rPr lang="en-GB" b="1" dirty="0"/>
              <a:t>Neotechnical age: </a:t>
            </a:r>
            <a:r>
              <a:rPr lang="en-GB" dirty="0"/>
              <a:t>integration of ecological principles &amp; modern technologies 👉  systems in harmony with nature</a:t>
            </a:r>
          </a:p>
        </p:txBody>
      </p:sp>
      <p:sp>
        <p:nvSpPr>
          <p:cNvPr id="5" name="Datumsplatzhalter 4">
            <a:extLst>
              <a:ext uri="{FF2B5EF4-FFF2-40B4-BE49-F238E27FC236}">
                <a16:creationId xmlns:a16="http://schemas.microsoft.com/office/drawing/2014/main" id="{623C0F8B-A307-B46D-9F48-46DD8F8CD15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2970801-9B22-94CF-3993-9D74FFDFCBFA}"/>
              </a:ext>
            </a:extLst>
          </p:cNvPr>
          <p:cNvSpPr>
            <a:spLocks noGrp="1"/>
          </p:cNvSpPr>
          <p:nvPr>
            <p:ph type="ftr" sz="quarter" idx="11"/>
          </p:nvPr>
        </p:nvSpPr>
        <p:spPr/>
        <p:txBody>
          <a:bodyPr/>
          <a:lstStyle/>
          <a:p>
            <a:r>
              <a:rPr lang="en-GB" dirty="0"/>
              <a:t>KMH / Intro Circularity</a:t>
            </a:r>
          </a:p>
        </p:txBody>
      </p:sp>
      <p:pic>
        <p:nvPicPr>
          <p:cNvPr id="9218" name="Picture 2">
            <a:extLst>
              <a:ext uri="{FF2B5EF4-FFF2-40B4-BE49-F238E27FC236}">
                <a16:creationId xmlns:a16="http://schemas.microsoft.com/office/drawing/2014/main" id="{2836D314-3303-7557-149B-FB37F69CC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8546" y="2061000"/>
            <a:ext cx="2571750" cy="342900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070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CD815D7-BF5F-6D7C-E114-2C9DBA65BEE2}"/>
              </a:ext>
            </a:extLst>
          </p:cNvPr>
          <p:cNvSpPr>
            <a:spLocks noGrp="1"/>
          </p:cNvSpPr>
          <p:nvPr>
            <p:ph type="sldNum" sz="quarter" idx="12"/>
          </p:nvPr>
        </p:nvSpPr>
        <p:spPr/>
        <p:txBody>
          <a:bodyPr/>
          <a:lstStyle/>
          <a:p>
            <a:fld id="{D836C0FE-70CA-4950-82D6-CF602CC2B770}" type="slidenum">
              <a:rPr lang="en-GB" smtClean="0"/>
              <a:t>54</a:t>
            </a:fld>
            <a:endParaRPr lang="en-GB" dirty="0"/>
          </a:p>
        </p:txBody>
      </p:sp>
      <p:sp>
        <p:nvSpPr>
          <p:cNvPr id="3" name="Titel 2">
            <a:extLst>
              <a:ext uri="{FF2B5EF4-FFF2-40B4-BE49-F238E27FC236}">
                <a16:creationId xmlns:a16="http://schemas.microsoft.com/office/drawing/2014/main" id="{85D14CF0-DEDC-5962-00B3-FEFF6C6CEB6A}"/>
              </a:ext>
            </a:extLst>
          </p:cNvPr>
          <p:cNvSpPr>
            <a:spLocks noGrp="1"/>
          </p:cNvSpPr>
          <p:nvPr>
            <p:ph type="title"/>
          </p:nvPr>
        </p:nvSpPr>
        <p:spPr/>
        <p:txBody>
          <a:bodyPr/>
          <a:lstStyle/>
          <a:p>
            <a:r>
              <a:rPr lang="en-GB" dirty="0"/>
              <a:t>F) Regenerative Design ~1970+</a:t>
            </a:r>
          </a:p>
        </p:txBody>
      </p:sp>
      <p:sp>
        <p:nvSpPr>
          <p:cNvPr id="5" name="Datumsplatzhalter 4">
            <a:extLst>
              <a:ext uri="{FF2B5EF4-FFF2-40B4-BE49-F238E27FC236}">
                <a16:creationId xmlns:a16="http://schemas.microsoft.com/office/drawing/2014/main" id="{623C0F8B-A307-B46D-9F48-46DD8F8CD155}"/>
              </a:ext>
            </a:extLst>
          </p:cNvPr>
          <p:cNvSpPr>
            <a:spLocks noGrp="1"/>
          </p:cNvSpPr>
          <p:nvPr>
            <p:ph type="dt" sz="half" idx="10"/>
          </p:nvPr>
        </p:nvSpPr>
        <p:spPr/>
        <p:txBody>
          <a:bodyPr/>
          <a:lstStyle/>
          <a:p>
            <a:r>
              <a:rPr lang="en-GB" dirty="0"/>
              <a:t>(Lyle 1994:21pp.)</a:t>
            </a:r>
          </a:p>
        </p:txBody>
      </p:sp>
      <p:sp>
        <p:nvSpPr>
          <p:cNvPr id="6" name="Fußzeilenplatzhalter 5">
            <a:extLst>
              <a:ext uri="{FF2B5EF4-FFF2-40B4-BE49-F238E27FC236}">
                <a16:creationId xmlns:a16="http://schemas.microsoft.com/office/drawing/2014/main" id="{F2970801-9B22-94CF-3993-9D74FFDFCBFA}"/>
              </a:ext>
            </a:extLst>
          </p:cNvPr>
          <p:cNvSpPr>
            <a:spLocks noGrp="1"/>
          </p:cNvSpPr>
          <p:nvPr>
            <p:ph type="ftr" sz="quarter" idx="11"/>
          </p:nvPr>
        </p:nvSpPr>
        <p:spPr/>
        <p:txBody>
          <a:bodyPr/>
          <a:lstStyle/>
          <a:p>
            <a:r>
              <a:rPr lang="en-GB" dirty="0"/>
              <a:t>KMH / Intro Circularity</a:t>
            </a:r>
          </a:p>
        </p:txBody>
      </p:sp>
      <p:pic>
        <p:nvPicPr>
          <p:cNvPr id="8" name="Inhaltsplatzhalter 7">
            <a:extLst>
              <a:ext uri="{FF2B5EF4-FFF2-40B4-BE49-F238E27FC236}">
                <a16:creationId xmlns:a16="http://schemas.microsoft.com/office/drawing/2014/main" id="{868A6908-EA6F-DB51-FA1D-BB87A287F813}"/>
              </a:ext>
            </a:extLst>
          </p:cNvPr>
          <p:cNvPicPr>
            <a:picLocks noChangeAspect="1"/>
          </p:cNvPicPr>
          <p:nvPr/>
        </p:nvPicPr>
        <p:blipFill>
          <a:blip r:embed="rId2"/>
          <a:stretch>
            <a:fillRect/>
          </a:stretch>
        </p:blipFill>
        <p:spPr bwMode="gray">
          <a:xfrm>
            <a:off x="323470" y="3806971"/>
            <a:ext cx="7093315" cy="2502029"/>
          </a:xfrm>
          <a:prstGeom prst="rect">
            <a:avLst/>
          </a:prstGeom>
        </p:spPr>
      </p:pic>
      <p:pic>
        <p:nvPicPr>
          <p:cNvPr id="10" name="Grafik 9">
            <a:extLst>
              <a:ext uri="{FF2B5EF4-FFF2-40B4-BE49-F238E27FC236}">
                <a16:creationId xmlns:a16="http://schemas.microsoft.com/office/drawing/2014/main" id="{0C6F5250-F048-C13C-7994-1E577CBB271D}"/>
              </a:ext>
            </a:extLst>
          </p:cNvPr>
          <p:cNvPicPr>
            <a:picLocks noChangeAspect="1"/>
          </p:cNvPicPr>
          <p:nvPr/>
        </p:nvPicPr>
        <p:blipFill>
          <a:blip r:embed="rId3"/>
          <a:stretch>
            <a:fillRect/>
          </a:stretch>
        </p:blipFill>
        <p:spPr>
          <a:xfrm>
            <a:off x="5746266" y="1149025"/>
            <a:ext cx="6102664" cy="2686188"/>
          </a:xfrm>
          <a:prstGeom prst="rect">
            <a:avLst/>
          </a:prstGeom>
        </p:spPr>
      </p:pic>
    </p:spTree>
    <p:extLst>
      <p:ext uri="{BB962C8B-B14F-4D97-AF65-F5344CB8AC3E}">
        <p14:creationId xmlns:p14="http://schemas.microsoft.com/office/powerpoint/2010/main" val="3765354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725FF5-B331-0725-3999-28AAF512C1B8}"/>
              </a:ext>
            </a:extLst>
          </p:cNvPr>
          <p:cNvSpPr>
            <a:spLocks noGrp="1"/>
          </p:cNvSpPr>
          <p:nvPr>
            <p:ph type="sldNum" sz="quarter" idx="12"/>
          </p:nvPr>
        </p:nvSpPr>
        <p:spPr/>
        <p:txBody>
          <a:bodyPr/>
          <a:lstStyle/>
          <a:p>
            <a:fld id="{D836C0FE-70CA-4950-82D6-CF602CC2B770}" type="slidenum">
              <a:rPr lang="en-GB" smtClean="0"/>
              <a:t>55</a:t>
            </a:fld>
            <a:endParaRPr lang="en-GB" dirty="0"/>
          </a:p>
        </p:txBody>
      </p:sp>
      <p:sp>
        <p:nvSpPr>
          <p:cNvPr id="3" name="Titel 2">
            <a:extLst>
              <a:ext uri="{FF2B5EF4-FFF2-40B4-BE49-F238E27FC236}">
                <a16:creationId xmlns:a16="http://schemas.microsoft.com/office/drawing/2014/main" id="{8038EF50-B669-D863-2ABE-493637C43B9E}"/>
              </a:ext>
            </a:extLst>
          </p:cNvPr>
          <p:cNvSpPr>
            <a:spLocks noGrp="1"/>
          </p:cNvSpPr>
          <p:nvPr>
            <p:ph type="title"/>
          </p:nvPr>
        </p:nvSpPr>
        <p:spPr/>
        <p:txBody>
          <a:bodyPr/>
          <a:lstStyle/>
          <a:p>
            <a:r>
              <a:rPr lang="en-GB" dirty="0"/>
              <a:t>F) Regenerative Design: Lyle’s Center</a:t>
            </a:r>
          </a:p>
        </p:txBody>
      </p:sp>
      <p:sp>
        <p:nvSpPr>
          <p:cNvPr id="5" name="Datumsplatzhalter 4">
            <a:extLst>
              <a:ext uri="{FF2B5EF4-FFF2-40B4-BE49-F238E27FC236}">
                <a16:creationId xmlns:a16="http://schemas.microsoft.com/office/drawing/2014/main" id="{9DE24553-7B39-65E3-1AAC-8CA9B36DD704}"/>
              </a:ext>
            </a:extLst>
          </p:cNvPr>
          <p:cNvSpPr>
            <a:spLocks noGrp="1"/>
          </p:cNvSpPr>
          <p:nvPr>
            <p:ph type="dt" sz="half" idx="10"/>
          </p:nvPr>
        </p:nvSpPr>
        <p:spPr/>
        <p:txBody>
          <a:bodyPr/>
          <a:lstStyle/>
          <a:p>
            <a:r>
              <a:rPr lang="en-GB" dirty="0"/>
              <a:t>(Lyle 1994:17pp.)</a:t>
            </a:r>
          </a:p>
        </p:txBody>
      </p:sp>
      <p:sp>
        <p:nvSpPr>
          <p:cNvPr id="6" name="Fußzeilenplatzhalter 5">
            <a:extLst>
              <a:ext uri="{FF2B5EF4-FFF2-40B4-BE49-F238E27FC236}">
                <a16:creationId xmlns:a16="http://schemas.microsoft.com/office/drawing/2014/main" id="{AFF99F52-B8D3-C03C-E08D-0E4F30002711}"/>
              </a:ext>
            </a:extLst>
          </p:cNvPr>
          <p:cNvSpPr>
            <a:spLocks noGrp="1"/>
          </p:cNvSpPr>
          <p:nvPr>
            <p:ph type="ftr" sz="quarter" idx="11"/>
          </p:nvPr>
        </p:nvSpPr>
        <p:spPr/>
        <p:txBody>
          <a:bodyPr/>
          <a:lstStyle/>
          <a:p>
            <a:r>
              <a:rPr lang="en-GB" dirty="0"/>
              <a:t>KMH / Intro Circularity</a:t>
            </a:r>
          </a:p>
        </p:txBody>
      </p:sp>
      <p:pic>
        <p:nvPicPr>
          <p:cNvPr id="14" name="Inhaltsplatzhalter 13">
            <a:extLst>
              <a:ext uri="{FF2B5EF4-FFF2-40B4-BE49-F238E27FC236}">
                <a16:creationId xmlns:a16="http://schemas.microsoft.com/office/drawing/2014/main" id="{F7FA7730-F9F9-E09F-6DE3-2BC93FA86370}"/>
              </a:ext>
            </a:extLst>
          </p:cNvPr>
          <p:cNvPicPr>
            <a:picLocks noGrp="1" noChangeAspect="1"/>
          </p:cNvPicPr>
          <p:nvPr>
            <p:ph idx="1"/>
          </p:nvPr>
        </p:nvPicPr>
        <p:blipFill>
          <a:blip r:embed="rId3"/>
          <a:stretch>
            <a:fillRect/>
          </a:stretch>
        </p:blipFill>
        <p:spPr>
          <a:xfrm rot="5400000">
            <a:off x="1508418" y="1483264"/>
            <a:ext cx="3846487" cy="5472675"/>
          </a:xfrm>
          <a:ln w="6350">
            <a:solidFill>
              <a:schemeClr val="tx1"/>
            </a:solidFill>
          </a:ln>
          <a:effectLst>
            <a:outerShdw blurRad="254000" dist="107763" dir="2699994" algn="tl">
              <a:prstClr val="black">
                <a:alpha val="40000"/>
              </a:prstClr>
            </a:outerShdw>
          </a:effectLst>
        </p:spPr>
      </p:pic>
      <p:sp>
        <p:nvSpPr>
          <p:cNvPr id="15" name="Textfeld 14">
            <a:extLst>
              <a:ext uri="{FF2B5EF4-FFF2-40B4-BE49-F238E27FC236}">
                <a16:creationId xmlns:a16="http://schemas.microsoft.com/office/drawing/2014/main" id="{B45E7D97-D3AB-6E1D-FDFE-74871B372A86}"/>
              </a:ext>
            </a:extLst>
          </p:cNvPr>
          <p:cNvSpPr txBox="1"/>
          <p:nvPr/>
        </p:nvSpPr>
        <p:spPr>
          <a:xfrm>
            <a:off x="695325" y="1134180"/>
            <a:ext cx="4535488" cy="856838"/>
          </a:xfrm>
          <a:prstGeom prst="rect">
            <a:avLst/>
          </a:prstGeom>
          <a:noFill/>
        </p:spPr>
        <p:txBody>
          <a:bodyPr wrap="square" lIns="0" tIns="0" rIns="0" bIns="0" rtlCol="0">
            <a:spAutoFit/>
          </a:bodyPr>
          <a:lstStyle/>
          <a:p>
            <a:pPr algn="l">
              <a:lnSpc>
                <a:spcPct val="120000"/>
              </a:lnSpc>
              <a:spcBef>
                <a:spcPts val="800"/>
              </a:spcBef>
            </a:pPr>
            <a:r>
              <a:rPr lang="en-GB" sz="2400" i="1" dirty="0"/>
              <a:t>“The unifying concept of the Center is the human ecosystem”</a:t>
            </a:r>
          </a:p>
        </p:txBody>
      </p:sp>
      <p:pic>
        <p:nvPicPr>
          <p:cNvPr id="17" name="Grafik 16">
            <a:extLst>
              <a:ext uri="{FF2B5EF4-FFF2-40B4-BE49-F238E27FC236}">
                <a16:creationId xmlns:a16="http://schemas.microsoft.com/office/drawing/2014/main" id="{0B58E405-7F60-877D-149C-C028D37DF61D}"/>
              </a:ext>
            </a:extLst>
          </p:cNvPr>
          <p:cNvPicPr>
            <a:picLocks noChangeAspect="1"/>
          </p:cNvPicPr>
          <p:nvPr/>
        </p:nvPicPr>
        <p:blipFill>
          <a:blip r:embed="rId4"/>
          <a:stretch>
            <a:fillRect/>
          </a:stretch>
        </p:blipFill>
        <p:spPr>
          <a:xfrm>
            <a:off x="6744000" y="1197000"/>
            <a:ext cx="4919559" cy="4998062"/>
          </a:xfrm>
          <a:prstGeom prst="rect">
            <a:avLst/>
          </a:prstGeom>
        </p:spPr>
      </p:pic>
    </p:spTree>
    <p:extLst>
      <p:ext uri="{BB962C8B-B14F-4D97-AF65-F5344CB8AC3E}">
        <p14:creationId xmlns:p14="http://schemas.microsoft.com/office/powerpoint/2010/main" val="3551019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725FF5-B331-0725-3999-28AAF512C1B8}"/>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8038EF50-B669-D863-2ABE-493637C43B9E}"/>
              </a:ext>
            </a:extLst>
          </p:cNvPr>
          <p:cNvSpPr>
            <a:spLocks noGrp="1"/>
          </p:cNvSpPr>
          <p:nvPr>
            <p:ph type="title"/>
          </p:nvPr>
        </p:nvSpPr>
        <p:spPr>
          <a:xfrm>
            <a:off x="695326" y="549000"/>
            <a:ext cx="4176674" cy="792000"/>
          </a:xfrm>
        </p:spPr>
        <p:txBody>
          <a:bodyPr/>
          <a:lstStyle/>
          <a:p>
            <a:r>
              <a:rPr lang="en-GB" dirty="0"/>
              <a:t>F) Regenerative Design: Lyle’s Center</a:t>
            </a:r>
          </a:p>
        </p:txBody>
      </p:sp>
      <p:sp>
        <p:nvSpPr>
          <p:cNvPr id="5" name="Datumsplatzhalter 4">
            <a:extLst>
              <a:ext uri="{FF2B5EF4-FFF2-40B4-BE49-F238E27FC236}">
                <a16:creationId xmlns:a16="http://schemas.microsoft.com/office/drawing/2014/main" id="{9DE24553-7B39-65E3-1AAC-8CA9B36DD704}"/>
              </a:ext>
            </a:extLst>
          </p:cNvPr>
          <p:cNvSpPr>
            <a:spLocks noGrp="1"/>
          </p:cNvSpPr>
          <p:nvPr>
            <p:ph type="dt" sz="half" idx="10"/>
          </p:nvPr>
        </p:nvSpPr>
        <p:spPr/>
        <p:txBody>
          <a:bodyPr/>
          <a:lstStyle/>
          <a:p>
            <a:r>
              <a:rPr lang="en-GB" dirty="0"/>
              <a:t>(Lyle 1994:17pp.)</a:t>
            </a:r>
          </a:p>
        </p:txBody>
      </p:sp>
      <p:sp>
        <p:nvSpPr>
          <p:cNvPr id="6" name="Fußzeilenplatzhalter 5">
            <a:extLst>
              <a:ext uri="{FF2B5EF4-FFF2-40B4-BE49-F238E27FC236}">
                <a16:creationId xmlns:a16="http://schemas.microsoft.com/office/drawing/2014/main" id="{AFF99F52-B8D3-C03C-E08D-0E4F30002711}"/>
              </a:ext>
            </a:extLst>
          </p:cNvPr>
          <p:cNvSpPr>
            <a:spLocks noGrp="1"/>
          </p:cNvSpPr>
          <p:nvPr>
            <p:ph type="ftr" sz="quarter" idx="11"/>
          </p:nvPr>
        </p:nvSpPr>
        <p:spPr/>
        <p:txBody>
          <a:bodyPr/>
          <a:lstStyle/>
          <a:p>
            <a:r>
              <a:rPr lang="en-GB" dirty="0"/>
              <a:t>KMH / Intro Circularity</a:t>
            </a:r>
          </a:p>
        </p:txBody>
      </p:sp>
      <p:pic>
        <p:nvPicPr>
          <p:cNvPr id="11" name="Grafik 10">
            <a:extLst>
              <a:ext uri="{FF2B5EF4-FFF2-40B4-BE49-F238E27FC236}">
                <a16:creationId xmlns:a16="http://schemas.microsoft.com/office/drawing/2014/main" id="{F1A3F369-E06B-27D3-27A7-46EA39775807}"/>
              </a:ext>
            </a:extLst>
          </p:cNvPr>
          <p:cNvPicPr>
            <a:picLocks noChangeAspect="1"/>
          </p:cNvPicPr>
          <p:nvPr/>
        </p:nvPicPr>
        <p:blipFill>
          <a:blip r:embed="rId3"/>
          <a:stretch>
            <a:fillRect/>
          </a:stretch>
        </p:blipFill>
        <p:spPr>
          <a:xfrm>
            <a:off x="589595" y="4221000"/>
            <a:ext cx="4311872" cy="1549480"/>
          </a:xfrm>
          <a:prstGeom prst="rect">
            <a:avLst/>
          </a:prstGeom>
        </p:spPr>
      </p:pic>
      <p:pic>
        <p:nvPicPr>
          <p:cNvPr id="18" name="Inhaltsplatzhalter 17">
            <a:extLst>
              <a:ext uri="{FF2B5EF4-FFF2-40B4-BE49-F238E27FC236}">
                <a16:creationId xmlns:a16="http://schemas.microsoft.com/office/drawing/2014/main" id="{38CCD8DD-DEE4-0143-B277-739F972203DB}"/>
              </a:ext>
            </a:extLst>
          </p:cNvPr>
          <p:cNvPicPr>
            <a:picLocks noGrp="1" noChangeAspect="1"/>
          </p:cNvPicPr>
          <p:nvPr>
            <p:ph idx="1"/>
          </p:nvPr>
        </p:nvPicPr>
        <p:blipFill>
          <a:blip r:embed="rId4"/>
          <a:stretch>
            <a:fillRect/>
          </a:stretch>
        </p:blipFill>
        <p:spPr>
          <a:xfrm>
            <a:off x="5652582" y="333000"/>
            <a:ext cx="6097166" cy="5688000"/>
          </a:xfrm>
        </p:spPr>
      </p:pic>
    </p:spTree>
    <p:extLst>
      <p:ext uri="{BB962C8B-B14F-4D97-AF65-F5344CB8AC3E}">
        <p14:creationId xmlns:p14="http://schemas.microsoft.com/office/powerpoint/2010/main" val="3978860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EAF6C8A-7864-781D-93CC-43B48071F957}"/>
              </a:ext>
            </a:extLst>
          </p:cNvPr>
          <p:cNvSpPr>
            <a:spLocks noGrp="1"/>
          </p:cNvSpPr>
          <p:nvPr>
            <p:ph type="sldNum" sz="quarter" idx="12"/>
          </p:nvPr>
        </p:nvSpPr>
        <p:spPr/>
        <p:txBody>
          <a:bodyPr/>
          <a:lstStyle/>
          <a:p>
            <a:fld id="{D836C0FE-70CA-4950-82D6-CF602CC2B770}" type="slidenum">
              <a:rPr lang="en-GB" smtClean="0"/>
              <a:t>57</a:t>
            </a:fld>
            <a:endParaRPr lang="en-GB" dirty="0"/>
          </a:p>
        </p:txBody>
      </p:sp>
      <p:sp>
        <p:nvSpPr>
          <p:cNvPr id="3" name="Titel 2">
            <a:extLst>
              <a:ext uri="{FF2B5EF4-FFF2-40B4-BE49-F238E27FC236}">
                <a16:creationId xmlns:a16="http://schemas.microsoft.com/office/drawing/2014/main" id="{88A2559B-F632-AFD9-0CB6-DA0CC508F98B}"/>
              </a:ext>
            </a:extLst>
          </p:cNvPr>
          <p:cNvSpPr>
            <a:spLocks noGrp="1"/>
          </p:cNvSpPr>
          <p:nvPr>
            <p:ph type="title"/>
          </p:nvPr>
        </p:nvSpPr>
        <p:spPr/>
        <p:txBody>
          <a:bodyPr/>
          <a:lstStyle/>
          <a:p>
            <a:r>
              <a:rPr lang="en-GB" dirty="0"/>
              <a:t>F) Regenerative Design: Today</a:t>
            </a:r>
          </a:p>
        </p:txBody>
      </p:sp>
      <p:pic>
        <p:nvPicPr>
          <p:cNvPr id="8" name="Inhaltsplatzhalter 7">
            <a:hlinkClick r:id="rId2"/>
            <a:extLst>
              <a:ext uri="{FF2B5EF4-FFF2-40B4-BE49-F238E27FC236}">
                <a16:creationId xmlns:a16="http://schemas.microsoft.com/office/drawing/2014/main" id="{10A03ED0-2429-DA78-2061-264EDBE2FA10}"/>
              </a:ext>
            </a:extLst>
          </p:cNvPr>
          <p:cNvPicPr>
            <a:picLocks noGrp="1" noChangeAspect="1"/>
          </p:cNvPicPr>
          <p:nvPr>
            <p:ph idx="1"/>
          </p:nvPr>
        </p:nvPicPr>
        <p:blipFill>
          <a:blip r:embed="rId3"/>
          <a:stretch>
            <a:fillRect/>
          </a:stretch>
        </p:blipFill>
        <p:spPr>
          <a:xfrm>
            <a:off x="2628722" y="1943793"/>
            <a:ext cx="6934556" cy="3905451"/>
          </a:xfrm>
        </p:spPr>
      </p:pic>
      <p:sp>
        <p:nvSpPr>
          <p:cNvPr id="5" name="Datumsplatzhalter 4">
            <a:extLst>
              <a:ext uri="{FF2B5EF4-FFF2-40B4-BE49-F238E27FC236}">
                <a16:creationId xmlns:a16="http://schemas.microsoft.com/office/drawing/2014/main" id="{76B758A0-C339-710A-C77A-43CD9CDFD96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3299BAA-2B7F-47A5-AC3E-272CA3688EFB}"/>
              </a:ext>
            </a:extLst>
          </p:cNvPr>
          <p:cNvSpPr>
            <a:spLocks noGrp="1"/>
          </p:cNvSpPr>
          <p:nvPr>
            <p:ph type="ftr" sz="quarter" idx="11"/>
          </p:nvPr>
        </p:nvSpPr>
        <p:spPr/>
        <p:txBody>
          <a:bodyPr/>
          <a:lstStyle/>
          <a:p>
            <a:r>
              <a:rPr lang="en-GB"/>
              <a:t>KMH / Intro Circularity</a:t>
            </a:r>
            <a:endParaRPr lang="en-GB" dirty="0"/>
          </a:p>
        </p:txBody>
      </p:sp>
    </p:spTree>
    <p:extLst>
      <p:ext uri="{BB962C8B-B14F-4D97-AF65-F5344CB8AC3E}">
        <p14:creationId xmlns:p14="http://schemas.microsoft.com/office/powerpoint/2010/main" val="4240297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Outlook</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58</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Intro Circularity</a:t>
            </a:r>
          </a:p>
        </p:txBody>
      </p:sp>
    </p:spTree>
    <p:extLst>
      <p:ext uri="{BB962C8B-B14F-4D97-AF65-F5344CB8AC3E}">
        <p14:creationId xmlns:p14="http://schemas.microsoft.com/office/powerpoint/2010/main" val="587423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4226D1-919A-F124-DB5A-95C0E398BFF6}"/>
              </a:ext>
            </a:extLst>
          </p:cNvPr>
          <p:cNvSpPr>
            <a:spLocks noGrp="1"/>
          </p:cNvSpPr>
          <p:nvPr>
            <p:ph type="sldNum" sz="quarter" idx="12"/>
          </p:nvPr>
        </p:nvSpPr>
        <p:spPr/>
        <p:txBody>
          <a:bodyPr/>
          <a:lstStyle/>
          <a:p>
            <a:fld id="{D836C0FE-70CA-4950-82D6-CF602CC2B770}" type="slidenum">
              <a:rPr lang="en-GB" smtClean="0"/>
              <a:t>59</a:t>
            </a:fld>
            <a:endParaRPr lang="en-GB" dirty="0"/>
          </a:p>
        </p:txBody>
      </p:sp>
      <p:sp>
        <p:nvSpPr>
          <p:cNvPr id="3" name="Titel 2">
            <a:extLst>
              <a:ext uri="{FF2B5EF4-FFF2-40B4-BE49-F238E27FC236}">
                <a16:creationId xmlns:a16="http://schemas.microsoft.com/office/drawing/2014/main" id="{B5947EDC-077D-D134-6164-50D150BDE0F9}"/>
              </a:ext>
            </a:extLst>
          </p:cNvPr>
          <p:cNvSpPr>
            <a:spLocks noGrp="1"/>
          </p:cNvSpPr>
          <p:nvPr>
            <p:ph type="title"/>
          </p:nvPr>
        </p:nvSpPr>
        <p:spPr/>
        <p:txBody>
          <a:bodyPr/>
          <a:lstStyle/>
          <a:p>
            <a:r>
              <a:rPr lang="en-GB" dirty="0"/>
              <a:t>Wrap it up</a:t>
            </a:r>
          </a:p>
        </p:txBody>
      </p:sp>
      <p:sp>
        <p:nvSpPr>
          <p:cNvPr id="5" name="Datumsplatzhalter 4">
            <a:extLst>
              <a:ext uri="{FF2B5EF4-FFF2-40B4-BE49-F238E27FC236}">
                <a16:creationId xmlns:a16="http://schemas.microsoft.com/office/drawing/2014/main" id="{910E433C-7B57-4C20-7145-EFA2667E67FC}"/>
              </a:ext>
            </a:extLst>
          </p:cNvPr>
          <p:cNvSpPr>
            <a:spLocks noGrp="1"/>
          </p:cNvSpPr>
          <p:nvPr>
            <p:ph type="dt" sz="half" idx="10"/>
          </p:nvPr>
        </p:nvSpPr>
        <p:spPr/>
        <p:txBody>
          <a:bodyPr/>
          <a:lstStyle/>
          <a:p>
            <a:r>
              <a:rPr lang="en-GB" dirty="0"/>
              <a:t>(Wautelet, 2018:22)</a:t>
            </a:r>
          </a:p>
        </p:txBody>
      </p:sp>
      <p:sp>
        <p:nvSpPr>
          <p:cNvPr id="6" name="Fußzeilenplatzhalter 5">
            <a:extLst>
              <a:ext uri="{FF2B5EF4-FFF2-40B4-BE49-F238E27FC236}">
                <a16:creationId xmlns:a16="http://schemas.microsoft.com/office/drawing/2014/main" id="{FA5BC5D3-204C-3746-8561-5668805C3C88}"/>
              </a:ext>
            </a:extLst>
          </p:cNvPr>
          <p:cNvSpPr>
            <a:spLocks noGrp="1"/>
          </p:cNvSpPr>
          <p:nvPr>
            <p:ph type="ftr" sz="quarter" idx="11"/>
          </p:nvPr>
        </p:nvSpPr>
        <p:spPr/>
        <p:txBody>
          <a:bodyPr/>
          <a:lstStyle/>
          <a:p>
            <a:r>
              <a:rPr lang="en-GB" dirty="0"/>
              <a:t>KMH / Intro Circularity</a:t>
            </a:r>
          </a:p>
        </p:txBody>
      </p:sp>
      <p:pic>
        <p:nvPicPr>
          <p:cNvPr id="7" name="Inhaltsplatzhalter 3">
            <a:extLst>
              <a:ext uri="{FF2B5EF4-FFF2-40B4-BE49-F238E27FC236}">
                <a16:creationId xmlns:a16="http://schemas.microsoft.com/office/drawing/2014/main" id="{D76703FF-A2C8-24D5-D33F-2D934CC38A12}"/>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280000" y="433271"/>
            <a:ext cx="8699213" cy="5659729"/>
          </a:xfrm>
        </p:spPr>
      </p:pic>
    </p:spTree>
    <p:extLst>
      <p:ext uri="{BB962C8B-B14F-4D97-AF65-F5344CB8AC3E}">
        <p14:creationId xmlns:p14="http://schemas.microsoft.com/office/powerpoint/2010/main" val="40749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6</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p:txBody>
          <a:bodyPr/>
          <a:lstStyle/>
          <a:p>
            <a:r>
              <a:rPr lang="en-GB"/>
              <a:t>Friant et al.‘s (2020) Technocentric Circular Economy</a:t>
            </a:r>
            <a:endParaRPr lang="en-GB" dirty="0"/>
          </a:p>
        </p:txBody>
      </p:sp>
      <p:sp>
        <p:nvSpPr>
          <p:cNvPr id="4" name="Inhaltsplatzhalter 3">
            <a:extLst>
              <a:ext uri="{FF2B5EF4-FFF2-40B4-BE49-F238E27FC236}">
                <a16:creationId xmlns:a16="http://schemas.microsoft.com/office/drawing/2014/main" id="{6BE8D862-4684-1075-0125-7D5FBA4F534B}"/>
              </a:ext>
            </a:extLst>
          </p:cNvPr>
          <p:cNvSpPr>
            <a:spLocks noGrp="1"/>
          </p:cNvSpPr>
          <p:nvPr>
            <p:ph idx="1"/>
          </p:nvPr>
        </p:nvSpPr>
        <p:spPr>
          <a:xfrm>
            <a:off x="695324" y="1125001"/>
            <a:ext cx="11232676" cy="5039264"/>
          </a:xfrm>
        </p:spPr>
        <p:txBody>
          <a:bodyPr>
            <a:normAutofit lnSpcReduction="10000"/>
          </a:bodyPr>
          <a:lstStyle/>
          <a:p>
            <a:r>
              <a:rPr lang="en-GB" b="1"/>
              <a:t>👉 technological innovation &amp; market-driven solutions</a:t>
            </a:r>
          </a:p>
          <a:p>
            <a:r>
              <a:rPr lang="en-GB" b="1"/>
              <a:t>Key Strategies:</a:t>
            </a:r>
          </a:p>
          <a:p>
            <a:pPr lvl="1"/>
            <a:r>
              <a:rPr lang="en-GB"/>
              <a:t>Innovation: Eco-design for durable, repairable, and recyclable products</a:t>
            </a:r>
          </a:p>
          <a:p>
            <a:pPr lvl="1"/>
            <a:r>
              <a:rPr lang="en-GB"/>
              <a:t>Industrial symbiosis to optimise resource use between industries</a:t>
            </a:r>
          </a:p>
          <a:p>
            <a:pPr lvl="1"/>
            <a:r>
              <a:rPr lang="en-GB"/>
              <a:t>Recycling and efficient resource management, refurbish to recover</a:t>
            </a:r>
          </a:p>
          <a:p>
            <a:r>
              <a:rPr lang="en-GB" b="1"/>
              <a:t>Goals: </a:t>
            </a:r>
            <a:r>
              <a:rPr lang="en-GB"/>
              <a:t>Win-Win Green growth and decoupling economic growth from environmental harm</a:t>
            </a:r>
          </a:p>
          <a:p>
            <a:r>
              <a:rPr lang="en-GB" b="1"/>
              <a:t>Strengths:</a:t>
            </a:r>
          </a:p>
          <a:p>
            <a:pPr lvl="1"/>
            <a:r>
              <a:rPr lang="en-GB"/>
              <a:t>Promotes innovation and efficiency, compatible with existing capitalist systems</a:t>
            </a:r>
          </a:p>
          <a:p>
            <a:r>
              <a:rPr lang="en-GB" b="1"/>
              <a:t>Criticisms:</a:t>
            </a:r>
          </a:p>
          <a:p>
            <a:pPr lvl="1"/>
            <a:r>
              <a:rPr lang="en-GB"/>
              <a:t>Overlooks social justice and equity, limited focus on behavioural and systemic changes</a:t>
            </a:r>
            <a:endParaRPr lang="en-GB" dirty="0"/>
          </a:p>
        </p:txBody>
      </p:sp>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pic>
        <p:nvPicPr>
          <p:cNvPr id="7" name="Content Placeholder 7">
            <a:hlinkClick r:id="rId2"/>
            <a:extLst>
              <a:ext uri="{FF2B5EF4-FFF2-40B4-BE49-F238E27FC236}">
                <a16:creationId xmlns:a16="http://schemas.microsoft.com/office/drawing/2014/main" id="{1256D644-141F-00B5-6506-DCD597BC2E9F}"/>
              </a:ext>
            </a:extLst>
          </p:cNvPr>
          <p:cNvPicPr>
            <a:picLocks noChangeAspect="1"/>
          </p:cNvPicPr>
          <p:nvPr/>
        </p:nvPicPr>
        <p:blipFill>
          <a:blip r:embed="rId3"/>
          <a:stretch>
            <a:fillRect/>
          </a:stretch>
        </p:blipFill>
        <p:spPr bwMode="gray">
          <a:xfrm>
            <a:off x="9552000" y="362251"/>
            <a:ext cx="2236975" cy="1957498"/>
          </a:xfrm>
          <a:prstGeom prst="rect">
            <a:avLst/>
          </a:prstGeom>
        </p:spPr>
      </p:pic>
      <p:sp>
        <p:nvSpPr>
          <p:cNvPr id="8" name="Rechteck 7">
            <a:extLst>
              <a:ext uri="{FF2B5EF4-FFF2-40B4-BE49-F238E27FC236}">
                <a16:creationId xmlns:a16="http://schemas.microsoft.com/office/drawing/2014/main" id="{2CD8755E-4CF4-2BFD-2DD9-52690475B90A}"/>
              </a:ext>
            </a:extLst>
          </p:cNvPr>
          <p:cNvSpPr/>
          <p:nvPr/>
        </p:nvSpPr>
        <p:spPr>
          <a:xfrm>
            <a:off x="10763643" y="575812"/>
            <a:ext cx="1021444" cy="807243"/>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dirty="0">
              <a:solidFill>
                <a:schemeClr val="tx1"/>
              </a:solidFill>
            </a:endParaRPr>
          </a:p>
        </p:txBody>
      </p:sp>
    </p:spTree>
    <p:extLst>
      <p:ext uri="{BB962C8B-B14F-4D97-AF65-F5344CB8AC3E}">
        <p14:creationId xmlns:p14="http://schemas.microsoft.com/office/powerpoint/2010/main" val="741749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en-GB" smtClean="0"/>
              <a:t>60</a:t>
            </a:fld>
            <a:endParaRPr lang="en-GB"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en-GB" dirty="0"/>
              <a:t>KMH / Intro Circularity</a:t>
            </a:r>
          </a:p>
        </p:txBody>
      </p:sp>
      <p:sp>
        <p:nvSpPr>
          <p:cNvPr id="11" name="Textfeld 10">
            <a:extLst>
              <a:ext uri="{FF2B5EF4-FFF2-40B4-BE49-F238E27FC236}">
                <a16:creationId xmlns:a16="http://schemas.microsoft.com/office/drawing/2014/main" id="{924B65FA-E08D-C785-798D-EBC026E8183B}"/>
              </a:ext>
            </a:extLst>
          </p:cNvPr>
          <p:cNvSpPr txBox="1"/>
          <p:nvPr/>
        </p:nvSpPr>
        <p:spPr>
          <a:xfrm>
            <a:off x="2365446" y="5795668"/>
            <a:ext cx="7257979" cy="646331"/>
          </a:xfrm>
          <a:prstGeom prst="rect">
            <a:avLst/>
          </a:prstGeom>
          <a:noFill/>
        </p:spPr>
        <p:txBody>
          <a:bodyPr wrap="square">
            <a:spAutoFit/>
          </a:bodyPr>
          <a:lstStyle/>
          <a:p>
            <a:pPr algn="ctr"/>
            <a:r>
              <a:rPr lang="en-GB" b="1" dirty="0">
                <a:hlinkClick r:id="rId3"/>
              </a:rPr>
              <a:t>https://youtu.be/v_Xf3h5b3Y4</a:t>
            </a:r>
            <a:endParaRPr lang="en-GB" b="1" dirty="0"/>
          </a:p>
          <a:p>
            <a:pPr algn="ctr"/>
            <a:endParaRPr lang="en-GB" b="1" dirty="0"/>
          </a:p>
        </p:txBody>
      </p:sp>
      <p:pic>
        <p:nvPicPr>
          <p:cNvPr id="14" name="Inhaltsplatzhalter 13">
            <a:hlinkClick r:id="rId3"/>
            <a:extLst>
              <a:ext uri="{FF2B5EF4-FFF2-40B4-BE49-F238E27FC236}">
                <a16:creationId xmlns:a16="http://schemas.microsoft.com/office/drawing/2014/main" id="{E88C9F5D-776E-EB83-8693-B38F6F19AA1F}"/>
              </a:ext>
            </a:extLst>
          </p:cNvPr>
          <p:cNvPicPr>
            <a:picLocks noGrp="1" noChangeAspect="1"/>
          </p:cNvPicPr>
          <p:nvPr>
            <p:ph idx="1"/>
          </p:nvPr>
        </p:nvPicPr>
        <p:blipFill>
          <a:blip r:embed="rId4"/>
          <a:stretch>
            <a:fillRect/>
          </a:stretch>
        </p:blipFill>
        <p:spPr>
          <a:xfrm>
            <a:off x="2168323" y="1337238"/>
            <a:ext cx="7855354" cy="4445228"/>
          </a:xfrm>
          <a:prstGeom prst="rect">
            <a:avLst/>
          </a:prstGeom>
        </p:spPr>
      </p:pic>
    </p:spTree>
    <p:extLst>
      <p:ext uri="{BB962C8B-B14F-4D97-AF65-F5344CB8AC3E}">
        <p14:creationId xmlns:p14="http://schemas.microsoft.com/office/powerpoint/2010/main" val="2996422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05B1ABA-96A8-AA36-3A67-FB99F86251FE}"/>
              </a:ext>
            </a:extLst>
          </p:cNvPr>
          <p:cNvSpPr>
            <a:spLocks noGrp="1"/>
          </p:cNvSpPr>
          <p:nvPr>
            <p:ph type="sldNum" sz="quarter" idx="12"/>
          </p:nvPr>
        </p:nvSpPr>
        <p:spPr/>
        <p:txBody>
          <a:bodyPr/>
          <a:lstStyle/>
          <a:p>
            <a:fld id="{D836C0FE-70CA-4950-82D6-CF602CC2B770}" type="slidenum">
              <a:rPr lang="en-GB" smtClean="0"/>
              <a:t>7</a:t>
            </a:fld>
            <a:endParaRPr lang="en-GB" dirty="0"/>
          </a:p>
        </p:txBody>
      </p:sp>
      <p:sp>
        <p:nvSpPr>
          <p:cNvPr id="3" name="Titel 2">
            <a:extLst>
              <a:ext uri="{FF2B5EF4-FFF2-40B4-BE49-F238E27FC236}">
                <a16:creationId xmlns:a16="http://schemas.microsoft.com/office/drawing/2014/main" id="{E376060C-D220-2D11-8995-EAA52137322A}"/>
              </a:ext>
            </a:extLst>
          </p:cNvPr>
          <p:cNvSpPr>
            <a:spLocks noGrp="1"/>
          </p:cNvSpPr>
          <p:nvPr>
            <p:ph type="title"/>
          </p:nvPr>
        </p:nvSpPr>
        <p:spPr/>
        <p:txBody>
          <a:bodyPr/>
          <a:lstStyle/>
          <a:p>
            <a:pPr>
              <a:lnSpc>
                <a:spcPct val="150000"/>
              </a:lnSpc>
            </a:pPr>
            <a:r>
              <a:rPr lang="en-GB"/>
              <a:t>Friant et al.‘s (2020) Technocentric Circular Economy</a:t>
            </a:r>
            <a:br>
              <a:rPr lang="en-GB"/>
            </a:br>
            <a:r>
              <a:rPr lang="en-GB"/>
              <a:t>&amp; its perspective on decoupling </a:t>
            </a:r>
            <a:endParaRPr lang="en-GB" dirty="0"/>
          </a:p>
        </p:txBody>
      </p:sp>
      <p:sp>
        <p:nvSpPr>
          <p:cNvPr id="5" name="Datumsplatzhalter 4">
            <a:extLst>
              <a:ext uri="{FF2B5EF4-FFF2-40B4-BE49-F238E27FC236}">
                <a16:creationId xmlns:a16="http://schemas.microsoft.com/office/drawing/2014/main" id="{B733917C-BC1A-8D1E-C42D-AF972F162B58}"/>
              </a:ext>
            </a:extLst>
          </p:cNvPr>
          <p:cNvSpPr>
            <a:spLocks noGrp="1"/>
          </p:cNvSpPr>
          <p:nvPr>
            <p:ph type="dt" sz="half" idx="10"/>
          </p:nvPr>
        </p:nvSpPr>
        <p:spPr/>
        <p:txBody>
          <a:bodyPr/>
          <a:lstStyle/>
          <a:p>
            <a:r>
              <a:rPr lang="en-GB"/>
              <a:t>(Raworth, 2017:259)</a:t>
            </a:r>
            <a:endParaRPr lang="en-GB" dirty="0"/>
          </a:p>
        </p:txBody>
      </p:sp>
      <p:sp>
        <p:nvSpPr>
          <p:cNvPr id="6" name="Fußzeilenplatzhalter 5">
            <a:extLst>
              <a:ext uri="{FF2B5EF4-FFF2-40B4-BE49-F238E27FC236}">
                <a16:creationId xmlns:a16="http://schemas.microsoft.com/office/drawing/2014/main" id="{3A32985F-1E0D-03CD-38BC-A4F0B88F055E}"/>
              </a:ext>
            </a:extLst>
          </p:cNvPr>
          <p:cNvSpPr>
            <a:spLocks noGrp="1"/>
          </p:cNvSpPr>
          <p:nvPr>
            <p:ph type="ftr" sz="quarter" idx="11"/>
          </p:nvPr>
        </p:nvSpPr>
        <p:spPr/>
        <p:txBody>
          <a:bodyPr/>
          <a:lstStyle/>
          <a:p>
            <a:r>
              <a:rPr lang="en-GB"/>
              <a:t>KMH / Intro Circularity</a:t>
            </a:r>
            <a:endParaRPr lang="en-GB" dirty="0"/>
          </a:p>
        </p:txBody>
      </p:sp>
      <p:pic>
        <p:nvPicPr>
          <p:cNvPr id="10" name="Inhaltsplatzhalter 9">
            <a:extLst>
              <a:ext uri="{FF2B5EF4-FFF2-40B4-BE49-F238E27FC236}">
                <a16:creationId xmlns:a16="http://schemas.microsoft.com/office/drawing/2014/main" id="{599DC934-8611-5B7A-CB38-E8A35D2E423D}"/>
              </a:ext>
            </a:extLst>
          </p:cNvPr>
          <p:cNvPicPr>
            <a:picLocks noGrp="1" noChangeAspect="1"/>
          </p:cNvPicPr>
          <p:nvPr>
            <p:ph idx="1"/>
          </p:nvPr>
        </p:nvPicPr>
        <p:blipFill>
          <a:blip r:embed="rId2"/>
          <a:stretch>
            <a:fillRect/>
          </a:stretch>
        </p:blipFill>
        <p:spPr>
          <a:xfrm>
            <a:off x="2928000" y="1966460"/>
            <a:ext cx="5987349" cy="3998197"/>
          </a:xfrm>
        </p:spPr>
      </p:pic>
      <p:cxnSp>
        <p:nvCxnSpPr>
          <p:cNvPr id="12" name="Gerader Verbinder 11">
            <a:extLst>
              <a:ext uri="{FF2B5EF4-FFF2-40B4-BE49-F238E27FC236}">
                <a16:creationId xmlns:a16="http://schemas.microsoft.com/office/drawing/2014/main" id="{E613314B-9487-83F5-2395-E39B5DD97E34}"/>
              </a:ext>
            </a:extLst>
          </p:cNvPr>
          <p:cNvCxnSpPr/>
          <p:nvPr/>
        </p:nvCxnSpPr>
        <p:spPr>
          <a:xfrm>
            <a:off x="7055815" y="4883289"/>
            <a:ext cx="936000"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 name="Gerader Verbinder 12">
            <a:extLst>
              <a:ext uri="{FF2B5EF4-FFF2-40B4-BE49-F238E27FC236}">
                <a16:creationId xmlns:a16="http://schemas.microsoft.com/office/drawing/2014/main" id="{66B3B55A-5AB6-F810-DA97-8D5019F7F4DD}"/>
              </a:ext>
            </a:extLst>
          </p:cNvPr>
          <p:cNvCxnSpPr/>
          <p:nvPr/>
        </p:nvCxnSpPr>
        <p:spPr>
          <a:xfrm>
            <a:off x="7045355" y="5990196"/>
            <a:ext cx="93600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4579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p:txBody>
          <a:bodyPr/>
          <a:lstStyle/>
          <a:p>
            <a:r>
              <a:rPr lang="en-GB"/>
              <a:t>Friant et al.‘s (2020) Technocentric Circular Economy</a:t>
            </a:r>
            <a:endParaRPr lang="en-GB" dirty="0"/>
          </a:p>
        </p:txBody>
      </p:sp>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r>
              <a:rPr lang="en-GB"/>
              <a:t>European Commission, 2018</a:t>
            </a:r>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pic>
        <p:nvPicPr>
          <p:cNvPr id="13" name="Grafik 12">
            <a:extLst>
              <a:ext uri="{FF2B5EF4-FFF2-40B4-BE49-F238E27FC236}">
                <a16:creationId xmlns:a16="http://schemas.microsoft.com/office/drawing/2014/main" id="{D658FCDA-0743-4511-9192-484CE5E3C5CC}"/>
              </a:ext>
            </a:extLst>
          </p:cNvPr>
          <p:cNvPicPr>
            <a:picLocks noChangeAspect="1"/>
          </p:cNvPicPr>
          <p:nvPr/>
        </p:nvPicPr>
        <p:blipFill>
          <a:blip r:embed="rId3"/>
          <a:stretch>
            <a:fillRect/>
          </a:stretch>
        </p:blipFill>
        <p:spPr>
          <a:xfrm>
            <a:off x="4008000" y="2078168"/>
            <a:ext cx="2908568" cy="969523"/>
          </a:xfrm>
          <a:prstGeom prst="rect">
            <a:avLst/>
          </a:prstGeom>
        </p:spPr>
      </p:pic>
      <p:pic>
        <p:nvPicPr>
          <p:cNvPr id="17" name="Grafik 16">
            <a:extLst>
              <a:ext uri="{FF2B5EF4-FFF2-40B4-BE49-F238E27FC236}">
                <a16:creationId xmlns:a16="http://schemas.microsoft.com/office/drawing/2014/main" id="{B560D0F4-EBFA-1327-940C-A498FFC74D00}"/>
              </a:ext>
            </a:extLst>
          </p:cNvPr>
          <p:cNvPicPr>
            <a:picLocks noChangeAspect="1"/>
          </p:cNvPicPr>
          <p:nvPr/>
        </p:nvPicPr>
        <p:blipFill>
          <a:blip r:embed="rId4"/>
          <a:stretch>
            <a:fillRect/>
          </a:stretch>
        </p:blipFill>
        <p:spPr>
          <a:xfrm>
            <a:off x="695324" y="1654713"/>
            <a:ext cx="2714286" cy="4047619"/>
          </a:xfrm>
          <a:prstGeom prst="rect">
            <a:avLst/>
          </a:prstGeom>
          <a:ln w="6350">
            <a:solidFill>
              <a:schemeClr val="tx1"/>
            </a:solidFill>
          </a:ln>
          <a:effectLst>
            <a:outerShdw blurRad="254000" dist="107763" dir="2699994" algn="tl">
              <a:prstClr val="black">
                <a:alpha val="40000"/>
              </a:prstClr>
            </a:outerShdw>
          </a:effectLst>
        </p:spPr>
      </p:pic>
      <p:pic>
        <p:nvPicPr>
          <p:cNvPr id="19" name="Grafik 18">
            <a:extLst>
              <a:ext uri="{FF2B5EF4-FFF2-40B4-BE49-F238E27FC236}">
                <a16:creationId xmlns:a16="http://schemas.microsoft.com/office/drawing/2014/main" id="{FE3FA650-2B97-3D76-FE48-FACA985847BF}"/>
              </a:ext>
            </a:extLst>
          </p:cNvPr>
          <p:cNvPicPr>
            <a:picLocks noChangeAspect="1"/>
          </p:cNvPicPr>
          <p:nvPr/>
        </p:nvPicPr>
        <p:blipFill>
          <a:blip r:embed="rId5">
            <a:clrChange>
              <a:clrFrom>
                <a:srgbClr val="F0F0F0"/>
              </a:clrFrom>
              <a:clrTo>
                <a:srgbClr val="F0F0F0">
                  <a:alpha val="0"/>
                </a:srgbClr>
              </a:clrTo>
            </a:clrChange>
          </a:blip>
          <a:stretch>
            <a:fillRect/>
          </a:stretch>
        </p:blipFill>
        <p:spPr>
          <a:xfrm>
            <a:off x="4105711" y="3810310"/>
            <a:ext cx="2363132" cy="1424098"/>
          </a:xfrm>
          <a:prstGeom prst="rect">
            <a:avLst/>
          </a:prstGeom>
        </p:spPr>
      </p:pic>
      <p:pic>
        <p:nvPicPr>
          <p:cNvPr id="23" name="Grafik 22">
            <a:extLst>
              <a:ext uri="{FF2B5EF4-FFF2-40B4-BE49-F238E27FC236}">
                <a16:creationId xmlns:a16="http://schemas.microsoft.com/office/drawing/2014/main" id="{DAE5380C-CA75-C20F-8F43-AF8AD2B88D5F}"/>
              </a:ext>
            </a:extLst>
          </p:cNvPr>
          <p:cNvPicPr>
            <a:picLocks noChangeAspect="1"/>
          </p:cNvPicPr>
          <p:nvPr/>
        </p:nvPicPr>
        <p:blipFill>
          <a:blip r:embed="rId6"/>
          <a:stretch>
            <a:fillRect/>
          </a:stretch>
        </p:blipFill>
        <p:spPr>
          <a:xfrm>
            <a:off x="7369206" y="1654713"/>
            <a:ext cx="4085536" cy="4047619"/>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019762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p:txBody>
          <a:bodyPr/>
          <a:lstStyle/>
          <a:p>
            <a:r>
              <a:rPr lang="en-GB"/>
              <a:t>Friant et al.‘s (2020) Technocentric Circular Economy</a:t>
            </a:r>
            <a:endParaRPr lang="en-GB" dirty="0"/>
          </a:p>
        </p:txBody>
      </p:sp>
      <p:pic>
        <p:nvPicPr>
          <p:cNvPr id="9" name="Content Placeholder 8">
            <a:hlinkClick r:id="rId3"/>
            <a:extLst>
              <a:ext uri="{FF2B5EF4-FFF2-40B4-BE49-F238E27FC236}">
                <a16:creationId xmlns:a16="http://schemas.microsoft.com/office/drawing/2014/main" id="{8D7905A1-5E7E-9C30-170C-AD99BEE20687}"/>
              </a:ext>
            </a:extLst>
          </p:cNvPr>
          <p:cNvPicPr>
            <a:picLocks noGrp="1" noChangeAspect="1"/>
          </p:cNvPicPr>
          <p:nvPr>
            <p:ph idx="1"/>
          </p:nvPr>
        </p:nvPicPr>
        <p:blipFill>
          <a:blip r:embed="rId4"/>
          <a:stretch>
            <a:fillRect/>
          </a:stretch>
        </p:blipFill>
        <p:spPr>
          <a:xfrm>
            <a:off x="2881639" y="1845000"/>
            <a:ext cx="6355696" cy="3599802"/>
          </a:xfrm>
        </p:spPr>
      </p:pic>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r>
              <a:rPr lang="en-GB"/>
              <a:t>(Trellis Group, 2021)</a:t>
            </a:r>
            <a:endParaRPr lang="en-GB"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en-GB"/>
              <a:t>KMH / Intro Circularity</a:t>
            </a:r>
            <a:endParaRPr lang="en-GB" dirty="0"/>
          </a:p>
        </p:txBody>
      </p:sp>
    </p:spTree>
    <p:extLst>
      <p:ext uri="{BB962C8B-B14F-4D97-AF65-F5344CB8AC3E}">
        <p14:creationId xmlns:p14="http://schemas.microsoft.com/office/powerpoint/2010/main" val="716312228"/>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4E7E9"/>
        </a:solidFill>
        <a:ln>
          <a:noFill/>
        </a:ln>
      </a:spPr>
      <a:bodyPr rtlCol="0" anchor="ctr"/>
      <a:lstStyle>
        <a:defPPr algn="ctr">
          <a:lnSpc>
            <a:spcPct val="120000"/>
          </a:lnSpc>
          <a:defRPr sz="160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6CAB9078B69604392EA4442D9DB3D29" ma:contentTypeVersion="13" ma:contentTypeDescription="Ein neues Dokument erstellen." ma:contentTypeScope="" ma:versionID="b30b9298febc36b9437faa8550d699c2">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26f53b4dd3e5a9a6db96d3e8ab406d29"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5C4301-C29D-407B-9381-82889EE8729E}">
  <ds:schemaRefs>
    <ds:schemaRef ds:uri="http://schemas.microsoft.com/office/2006/documentManagement/types"/>
    <ds:schemaRef ds:uri="http://schemas.microsoft.com/office/infopath/2007/PartnerControls"/>
    <ds:schemaRef ds:uri="http://purl.org/dc/dcmitype/"/>
    <ds:schemaRef ds:uri="http://www.w3.org/XML/1998/namespace"/>
    <ds:schemaRef ds:uri="http://schemas.microsoft.com/office/2006/metadata/properties"/>
    <ds:schemaRef ds:uri="http://purl.org/dc/elements/1.1/"/>
    <ds:schemaRef ds:uri="http://schemas.openxmlformats.org/package/2006/metadata/core-properties"/>
    <ds:schemaRef ds:uri="ee2a1aa5-80d5-48a3-91f0-fb64e0be4770"/>
    <ds:schemaRef ds:uri="http://purl.org/dc/terms/"/>
    <ds:schemaRef ds:uri="983343c7-a106-418e-a2df-312e52841f70"/>
  </ds:schemaRefs>
</ds:datastoreItem>
</file>

<file path=customXml/itemProps2.xml><?xml version="1.0" encoding="utf-8"?>
<ds:datastoreItem xmlns:ds="http://schemas.openxmlformats.org/officeDocument/2006/customXml" ds:itemID="{E173F5B9-CA92-4B94-AB61-4BBEAEC9764E}">
  <ds:schemaRefs>
    <ds:schemaRef ds:uri="http://schemas.microsoft.com/sharepoint/v3/contenttype/forms"/>
  </ds:schemaRefs>
</ds:datastoreItem>
</file>

<file path=customXml/itemProps3.xml><?xml version="1.0" encoding="utf-8"?>
<ds:datastoreItem xmlns:ds="http://schemas.openxmlformats.org/officeDocument/2006/customXml" ds:itemID="{6BC5A1C5-CA27-4763-8CB7-9A20853F1D25}"/>
</file>

<file path=docProps/app.xml><?xml version="1.0" encoding="utf-8"?>
<Properties xmlns="http://schemas.openxmlformats.org/officeDocument/2006/extended-properties" xmlns:vt="http://schemas.openxmlformats.org/officeDocument/2006/docPropsVTypes">
  <Template/>
  <TotalTime>0</TotalTime>
  <Words>2366</Words>
  <Application>Microsoft Office PowerPoint</Application>
  <PresentationFormat>Breitbild</PresentationFormat>
  <Paragraphs>409</Paragraphs>
  <Slides>61</Slides>
  <Notes>17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61</vt:i4>
      </vt:variant>
    </vt:vector>
  </HeadingPairs>
  <TitlesOfParts>
    <vt:vector size="69" baseType="lpstr">
      <vt:lpstr>Arial</vt:lpstr>
      <vt:lpstr>Bookman Old Style</vt:lpstr>
      <vt:lpstr>Calibri</vt:lpstr>
      <vt:lpstr>Cambria</vt:lpstr>
      <vt:lpstr>Symbol</vt:lpstr>
      <vt:lpstr>system-ui</vt:lpstr>
      <vt:lpstr>Wingdings</vt:lpstr>
      <vt:lpstr>IMC University of Applied Sciences</vt:lpstr>
      <vt:lpstr>4 current perspectives on  Circular Economy &amp; influential predecessors </vt:lpstr>
      <vt:lpstr>Overview</vt:lpstr>
      <vt:lpstr>BTW: Thanks again</vt:lpstr>
      <vt:lpstr>One size  fits all?</vt:lpstr>
      <vt:lpstr>Revisiting the (theoretical) critique of conceptual fragmentation:  Friant et al. (2020)</vt:lpstr>
      <vt:lpstr>Friant et al.‘s (2020) Technocentric Circular Economy</vt:lpstr>
      <vt:lpstr>Friant et al.‘s (2020) Technocentric Circular Economy &amp; its perspective on decoupling </vt:lpstr>
      <vt:lpstr>Friant et al.‘s (2020) Technocentric Circular Economy</vt:lpstr>
      <vt:lpstr>Friant et al.‘s (2020) Technocentric Circular Economy</vt:lpstr>
      <vt:lpstr>Friant et al.‘s (2020) Reformist Circular Society </vt:lpstr>
      <vt:lpstr>Friant et al.‘s (2020) Reformist Circular Society </vt:lpstr>
      <vt:lpstr>Digression: Raworth’s (2017) “Doughnut Economics”</vt:lpstr>
      <vt:lpstr>Friant et al.‘s (2020) Reformist Circular Society &amp; its perspective on growth </vt:lpstr>
      <vt:lpstr>Friant et al.‘s (2020) Reformist Circular Society </vt:lpstr>
      <vt:lpstr>Friant et al.‘s (2020) Transformational Circular Society</vt:lpstr>
      <vt:lpstr>Digression: Degrowth?</vt:lpstr>
      <vt:lpstr>Friant et al.‘s (2020) Transformational Circular Society</vt:lpstr>
      <vt:lpstr>Friant et al.‘s (2020) Transformational Circular Society</vt:lpstr>
      <vt:lpstr>Friant et al.‘s (2020) Fortress Circular Economy</vt:lpstr>
      <vt:lpstr>Friant et al.‘s (2020) Fortress Circular Economy</vt:lpstr>
      <vt:lpstr>Friant et al.‘s (2020) Fortress Circular Economy</vt:lpstr>
      <vt:lpstr>Friant et al.‘s (2020) Fortress Circular Economy</vt:lpstr>
      <vt:lpstr>Some often referred to predecessors</vt:lpstr>
      <vt:lpstr>So it’s the EMF (alone)?</vt:lpstr>
      <vt:lpstr>So it’s the EMF (alone)?</vt:lpstr>
      <vt:lpstr>So it’s the EMF (alone)? Not really …</vt:lpstr>
      <vt:lpstr>So it’s the EMF (alone)? Not really …</vt:lpstr>
      <vt:lpstr>So it’s the EMF (alone)? Listening tip</vt:lpstr>
      <vt:lpstr>A) Industrial Ecology ~ 1970+</vt:lpstr>
      <vt:lpstr>@ Life Cycle Assessment (LCA): Cradle 2 Grave</vt:lpstr>
      <vt:lpstr>A) Industrial Ecology – a definition</vt:lpstr>
      <vt:lpstr>A) Industrial Ecology</vt:lpstr>
      <vt:lpstr>A) Industrial Ecology: From Ecology to Symbiosis</vt:lpstr>
      <vt:lpstr>A) Industrial Ecology: From Ecology to Symbiosis</vt:lpstr>
      <vt:lpstr>B) Cradle-to-Cradle (C2C) ~ 2000+</vt:lpstr>
      <vt:lpstr>B) Cradle-to-Cradle (C2C)</vt:lpstr>
      <vt:lpstr>B) Life Cycle Assessment vs. Cradle-to-Cradle (C2C)</vt:lpstr>
      <vt:lpstr>B) Cradle-to-Cradle (C2C): Effect over efficiency?</vt:lpstr>
      <vt:lpstr>B) Cradle-to-Cradle (C2C): Effect over efficiency?</vt:lpstr>
      <vt:lpstr>B) Cradle-to-Cradle (C2C): An Example from not so far away </vt:lpstr>
      <vt:lpstr>C) Biomimicry ~1960+</vt:lpstr>
      <vt:lpstr>C) Biomimicry ~1960+</vt:lpstr>
      <vt:lpstr>C) Biomimicry: An efficiency example</vt:lpstr>
      <vt:lpstr>C) Biomimicry: A more circular example</vt:lpstr>
      <vt:lpstr>D) Performance Economy ~1980+</vt:lpstr>
      <vt:lpstr>D) Performance Economy</vt:lpstr>
      <vt:lpstr>D) Performance Economy: Focus on “performance”</vt:lpstr>
      <vt:lpstr>D) Performance Economy: Focus on “performance”  (= service)</vt:lpstr>
      <vt:lpstr>D) Performance Economy: Why focus on jobs?</vt:lpstr>
      <vt:lpstr>E) Blue Economy (Pauli, 2010)</vt:lpstr>
      <vt:lpstr>E) Blue Economy: Kind of influential …</vt:lpstr>
      <vt:lpstr>F) Regenerative Design ~1970+</vt:lpstr>
      <vt:lpstr>F) Regenerative Design ~1970+</vt:lpstr>
      <vt:lpstr>F) Regenerative Design ~1970+</vt:lpstr>
      <vt:lpstr>F) Regenerative Design: Lyle’s Center</vt:lpstr>
      <vt:lpstr>F) Regenerative Design: Lyle’s Center</vt:lpstr>
      <vt:lpstr>F) Regenerative Design: Today</vt:lpstr>
      <vt:lpstr>Outlook</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237</cp:revision>
  <dcterms:created xsi:type="dcterms:W3CDTF">2023-06-26T10:57:31Z</dcterms:created>
  <dcterms:modified xsi:type="dcterms:W3CDTF">2024-12-20T12:49:29Z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